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1220"/>
    <a:srgbClr val="FFF9E7"/>
    <a:srgbClr val="F8F3EC"/>
    <a:srgbClr val="FDF0E7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68CB3-AD38-43EC-A728-4094CD50D63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24E6-E6C0-4655-AFC3-684745B38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00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224E6-E6C0-4655-AFC3-684745B3858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B06B4-6868-44F1-B6AE-200071F27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86CDF5-77FC-413A-BC72-27A946913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E5C226-5210-4108-94E0-D30A5E04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F206-5FBA-469B-9DCA-E8D905643A2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66776-BEE5-4968-82D7-4600B9EF5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74EFD-F4E4-47F4-BD5B-62F7E005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0C42-236F-404A-B53C-43F686601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6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26098-44F1-43D8-B42C-7206FD23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F745BC-BE78-4F11-B8B2-2987C803E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1F7825-F89E-4DA8-AAD8-84D22D30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F206-5FBA-469B-9DCA-E8D905643A2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427D11-8102-4F6F-BC36-48E33FE3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3ED2A9-D087-4106-A13E-52D20118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0C42-236F-404A-B53C-43F686601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2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A2CBF9-382C-41ED-A471-2CBA025E0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472FDE-9EB4-4945-9D73-266464EE0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75A189-6907-4422-8A7C-F84BB3DC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F206-5FBA-469B-9DCA-E8D905643A2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649BD-6C3A-44AD-B8B6-00D9633E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E055F7-9AF1-4523-91EF-54ACDF55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0C42-236F-404A-B53C-43F686601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7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190D-F8DC-4169-B302-44A9EE70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C8707E-D50B-4C6F-B691-139452860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036C7F-F0E9-484E-954A-BF9C6B96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F206-5FBA-469B-9DCA-E8D905643A2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1F3245-C56E-4252-8893-007EEF9F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6E761-5615-41EE-9098-89B57AD7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0C42-236F-404A-B53C-43F686601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8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795DC-4D5A-4760-AC99-F681101FA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E10CF-5C43-42A6-9DB0-DE693A7CC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8BBFED-D488-4BE8-A64E-84707EA7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F206-5FBA-469B-9DCA-E8D905643A2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C4BA01-414D-4D84-86E5-84018B0F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762B40-A48F-42F5-B767-E33EBC9E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0C42-236F-404A-B53C-43F686601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1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467F5-BF03-4129-9D31-8B07A100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431894-C378-47DD-827F-0A1C87724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FCBA8E-8206-4F24-AD28-F7E8CA89B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D5A5FF-495F-4C93-9B38-048EF193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F206-5FBA-469B-9DCA-E8D905643A2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2A234-64D8-4F41-9212-CFB75EA50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7AB7B7-4299-45D4-821D-C83E8978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0C42-236F-404A-B53C-43F686601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9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1ADBE-4C2F-48B1-A9AE-7FFC8553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FF380-1FEE-43BA-9E64-73E6518CD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86F9CF-A5AD-47A4-9F30-D9C9C2525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E3C5EA-705C-4E47-8D34-EB3B8797D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125949-D80D-466E-B8CB-7697DC393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76DA20-7C82-4A4E-98DE-5F58A4312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F206-5FBA-469B-9DCA-E8D905643A2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358506-7A00-48D9-81FC-115E4C20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AEDB22-73E7-4196-B97C-CBA43781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0C42-236F-404A-B53C-43F686601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4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022F0-1310-41F9-8FC1-E4981F4F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25A76D-D5DA-4F73-A9BA-A5FECD37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F206-5FBA-469B-9DCA-E8D905643A2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3A9A5-6C7C-4771-AE4A-38110214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E6FD0A-736C-4D9B-9006-929CBD7D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0C42-236F-404A-B53C-43F686601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3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11B419-2FA9-41D4-AE14-C0902375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F206-5FBA-469B-9DCA-E8D905643A2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2A374C-0F04-460E-8C8B-62294196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B900F1-EE6F-4FAD-81FF-8A38B798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0C42-236F-404A-B53C-43F686601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7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34938-3000-4A2F-8CD7-A9D90D94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53B07-52FB-4FED-A8BE-B944E13C7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06A557-27C2-4463-82F0-162A71183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E8501F-7CEF-4F85-BB46-9EF9BC5F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F206-5FBA-469B-9DCA-E8D905643A2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4BA9E1-9D8A-4FA3-ABE3-1BD4336B3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E6029D-C33E-49E9-A301-300E99FF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0C42-236F-404A-B53C-43F686601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ABA9A-1108-427B-8E97-E3EE1ED9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BC51C2-282B-44BE-AEEA-C618AD116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242EA4-9002-4D95-AF59-286DA8ED3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C0905A-559D-4069-8039-DFC53B18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F206-5FBA-469B-9DCA-E8D905643A2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CD6CF9-19CB-4B34-9A02-85ECBE2A9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E39D8-B269-4187-B989-6C2429D2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0C42-236F-404A-B53C-43F686601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6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0F430-C59E-4CF2-97C9-261434F8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8F7C51-F1BA-4279-8AB9-F649228A4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B03508-534C-4FBA-ABA6-6A25DE07D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8F206-5FBA-469B-9DCA-E8D905643A2D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3BBE0-FF2B-43F8-82D1-10B5CB8A6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9F1F7-8A26-4A53-95B4-4EAF2E600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40C42-236F-404A-B53C-43F686601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2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A160E3B-CA7B-46AC-9827-D0208962DC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t="50000" r="18805" b="3785"/>
          <a:stretch/>
        </p:blipFill>
        <p:spPr>
          <a:xfrm>
            <a:off x="1314450" y="0"/>
            <a:ext cx="94107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F373A6-6163-4FAD-BA6A-80E073ACF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20" y="118544"/>
            <a:ext cx="3611447" cy="7105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E40A62-3844-4731-BC9F-0F685D60FCCE}"/>
              </a:ext>
            </a:extLst>
          </p:cNvPr>
          <p:cNvSpPr txBox="1"/>
          <p:nvPr/>
        </p:nvSpPr>
        <p:spPr>
          <a:xfrm>
            <a:off x="3059010" y="2660075"/>
            <a:ext cx="58344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721220"/>
                </a:solidFill>
                <a:latin typeface="Arial Black" panose="020B0A04020102020204" pitchFamily="34" charset="0"/>
              </a:rPr>
              <a:t>ГИГИЕНА</a:t>
            </a:r>
          </a:p>
          <a:p>
            <a:pPr algn="ctr"/>
            <a:r>
              <a:rPr lang="ru-RU" sz="5400" b="1" dirty="0">
                <a:solidFill>
                  <a:srgbClr val="721220"/>
                </a:solidFill>
                <a:latin typeface="Arial Black" panose="020B0A04020102020204" pitchFamily="34" charset="0"/>
              </a:rPr>
              <a:t>РУК И ОКРУЖЕНИЯ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14C94-C646-4A06-99AB-80368B385567}"/>
              </a:ext>
            </a:extLst>
          </p:cNvPr>
          <p:cNvSpPr txBox="1"/>
          <p:nvPr/>
        </p:nvSpPr>
        <p:spPr>
          <a:xfrm>
            <a:off x="2384713" y="5252747"/>
            <a:ext cx="7422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21220"/>
                </a:solidFill>
              </a:rPr>
              <a:t>ЛЕКТОРИЙ "САНПРОСВЕТ"</a:t>
            </a:r>
          </a:p>
        </p:txBody>
      </p: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8CD96B08-943C-4893-9D8D-0995BC63BD6E}"/>
              </a:ext>
            </a:extLst>
          </p:cNvPr>
          <p:cNvGrpSpPr/>
          <p:nvPr/>
        </p:nvGrpSpPr>
        <p:grpSpPr>
          <a:xfrm>
            <a:off x="246412" y="5560207"/>
            <a:ext cx="2073027" cy="1106892"/>
            <a:chOff x="10593774" y="65259"/>
            <a:chExt cx="1494547" cy="798013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1EE0C2DC-068E-492C-981B-A1DC2F0B3567}"/>
                </a:ext>
              </a:extLst>
            </p:cNvPr>
            <p:cNvSpPr/>
            <p:nvPr/>
          </p:nvSpPr>
          <p:spPr>
            <a:xfrm>
              <a:off x="10593774" y="506223"/>
              <a:ext cx="196059" cy="291668"/>
            </a:xfrm>
            <a:custGeom>
              <a:avLst/>
              <a:gdLst>
                <a:gd name="connsiteX0" fmla="*/ 27841 w 196059"/>
                <a:gd name="connsiteY0" fmla="*/ 71510 h 291668"/>
                <a:gd name="connsiteX1" fmla="*/ 125055 w 196059"/>
                <a:gd name="connsiteY1" fmla="*/ 1630 h 291668"/>
                <a:gd name="connsiteX2" fmla="*/ 194596 w 196059"/>
                <a:gd name="connsiteY2" fmla="*/ 89733 h 291668"/>
                <a:gd name="connsiteX3" fmla="*/ 141497 w 196059"/>
                <a:gd name="connsiteY3" fmla="*/ 142238 h 291668"/>
                <a:gd name="connsiteX4" fmla="*/ 175102 w 196059"/>
                <a:gd name="connsiteY4" fmla="*/ 221569 h 291668"/>
                <a:gd name="connsiteX5" fmla="*/ 75473 w 196059"/>
                <a:gd name="connsiteY5" fmla="*/ 289457 h 291668"/>
                <a:gd name="connsiteX6" fmla="*/ 1736 w 196059"/>
                <a:gd name="connsiteY6" fmla="*/ 193896 h 291668"/>
                <a:gd name="connsiteX7" fmla="*/ 52589 w 196059"/>
                <a:gd name="connsiteY7" fmla="*/ 202923 h 291668"/>
                <a:gd name="connsiteX8" fmla="*/ 79880 w 196059"/>
                <a:gd name="connsiteY8" fmla="*/ 246826 h 291668"/>
                <a:gd name="connsiteX9" fmla="*/ 122427 w 196059"/>
                <a:gd name="connsiteY9" fmla="*/ 207076 h 291668"/>
                <a:gd name="connsiteX10" fmla="*/ 92085 w 196059"/>
                <a:gd name="connsiteY10" fmla="*/ 155926 h 291668"/>
                <a:gd name="connsiteX11" fmla="*/ 80982 w 196059"/>
                <a:gd name="connsiteY11" fmla="*/ 153977 h 291668"/>
                <a:gd name="connsiteX12" fmla="*/ 87974 w 196059"/>
                <a:gd name="connsiteY12" fmla="*/ 114608 h 291668"/>
                <a:gd name="connsiteX13" fmla="*/ 99077 w 196059"/>
                <a:gd name="connsiteY13" fmla="*/ 116600 h 291668"/>
                <a:gd name="connsiteX14" fmla="*/ 139760 w 196059"/>
                <a:gd name="connsiteY14" fmla="*/ 87529 h 291668"/>
                <a:gd name="connsiteX15" fmla="*/ 117554 w 196059"/>
                <a:gd name="connsiteY15" fmla="*/ 43753 h 291668"/>
                <a:gd name="connsiteX16" fmla="*/ 78651 w 196059"/>
                <a:gd name="connsiteY16" fmla="*/ 80621 h 291668"/>
                <a:gd name="connsiteX17" fmla="*/ 27798 w 196059"/>
                <a:gd name="connsiteY17" fmla="*/ 71595 h 29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6059" h="291668">
                  <a:moveTo>
                    <a:pt x="27841" y="71510"/>
                  </a:moveTo>
                  <a:cubicBezTo>
                    <a:pt x="36401" y="23327"/>
                    <a:pt x="73057" y="-7608"/>
                    <a:pt x="125055" y="1630"/>
                  </a:cubicBezTo>
                  <a:cubicBezTo>
                    <a:pt x="162135" y="8241"/>
                    <a:pt x="204512" y="33879"/>
                    <a:pt x="194596" y="89733"/>
                  </a:cubicBezTo>
                  <a:cubicBezTo>
                    <a:pt x="189511" y="118422"/>
                    <a:pt x="167856" y="140204"/>
                    <a:pt x="141497" y="142238"/>
                  </a:cubicBezTo>
                  <a:cubicBezTo>
                    <a:pt x="167813" y="154019"/>
                    <a:pt x="182518" y="179912"/>
                    <a:pt x="175102" y="221569"/>
                  </a:cubicBezTo>
                  <a:cubicBezTo>
                    <a:pt x="165228" y="276998"/>
                    <a:pt x="130140" y="299162"/>
                    <a:pt x="75473" y="289457"/>
                  </a:cubicBezTo>
                  <a:cubicBezTo>
                    <a:pt x="30341" y="281448"/>
                    <a:pt x="-8816" y="253182"/>
                    <a:pt x="1736" y="193896"/>
                  </a:cubicBezTo>
                  <a:lnTo>
                    <a:pt x="52589" y="202923"/>
                  </a:lnTo>
                  <a:cubicBezTo>
                    <a:pt x="49199" y="222035"/>
                    <a:pt x="53522" y="242122"/>
                    <a:pt x="79880" y="246826"/>
                  </a:cubicBezTo>
                  <a:cubicBezTo>
                    <a:pt x="105095" y="251318"/>
                    <a:pt x="117342" y="235723"/>
                    <a:pt x="122427" y="207076"/>
                  </a:cubicBezTo>
                  <a:cubicBezTo>
                    <a:pt x="128191" y="174572"/>
                    <a:pt x="113867" y="159782"/>
                    <a:pt x="92085" y="155926"/>
                  </a:cubicBezTo>
                  <a:lnTo>
                    <a:pt x="80982" y="153977"/>
                  </a:lnTo>
                  <a:lnTo>
                    <a:pt x="87974" y="114608"/>
                  </a:lnTo>
                  <a:lnTo>
                    <a:pt x="99077" y="116600"/>
                  </a:lnTo>
                  <a:cubicBezTo>
                    <a:pt x="118571" y="120075"/>
                    <a:pt x="135395" y="112023"/>
                    <a:pt x="139760" y="87529"/>
                  </a:cubicBezTo>
                  <a:cubicBezTo>
                    <a:pt x="143023" y="69180"/>
                    <a:pt x="139760" y="47694"/>
                    <a:pt x="117554" y="43753"/>
                  </a:cubicBezTo>
                  <a:cubicBezTo>
                    <a:pt x="96916" y="40066"/>
                    <a:pt x="83059" y="55788"/>
                    <a:pt x="78651" y="80621"/>
                  </a:cubicBezTo>
                  <a:lnTo>
                    <a:pt x="27798" y="71595"/>
                  </a:ln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58559608-F4A2-484E-B114-0D0BE5F431D9}"/>
                </a:ext>
              </a:extLst>
            </p:cNvPr>
            <p:cNvSpPr/>
            <p:nvPr/>
          </p:nvSpPr>
          <p:spPr>
            <a:xfrm>
              <a:off x="10670815" y="213670"/>
              <a:ext cx="211590" cy="333510"/>
            </a:xfrm>
            <a:custGeom>
              <a:avLst/>
              <a:gdLst>
                <a:gd name="connsiteX0" fmla="*/ 144210 w 211590"/>
                <a:gd name="connsiteY0" fmla="*/ 0 h 333510"/>
                <a:gd name="connsiteX1" fmla="*/ 180952 w 211590"/>
                <a:gd name="connsiteY1" fmla="*/ 213413 h 333510"/>
                <a:gd name="connsiteX2" fmla="*/ 196292 w 211590"/>
                <a:gd name="connsiteY2" fmla="*/ 210785 h 333510"/>
                <a:gd name="connsiteX3" fmla="*/ 211590 w 211590"/>
                <a:gd name="connsiteY3" fmla="*/ 299693 h 333510"/>
                <a:gd name="connsiteX4" fmla="*/ 165569 w 211590"/>
                <a:gd name="connsiteY4" fmla="*/ 307618 h 333510"/>
                <a:gd name="connsiteX5" fmla="*/ 156881 w 211590"/>
                <a:gd name="connsiteY5" fmla="*/ 257061 h 333510"/>
                <a:gd name="connsiteX6" fmla="*/ 52633 w 211590"/>
                <a:gd name="connsiteY6" fmla="*/ 275029 h 333510"/>
                <a:gd name="connsiteX7" fmla="*/ 61320 w 211590"/>
                <a:gd name="connsiteY7" fmla="*/ 325586 h 333510"/>
                <a:gd name="connsiteX8" fmla="*/ 15298 w 211590"/>
                <a:gd name="connsiteY8" fmla="*/ 333510 h 333510"/>
                <a:gd name="connsiteX9" fmla="*/ 0 w 211590"/>
                <a:gd name="connsiteY9" fmla="*/ 244602 h 333510"/>
                <a:gd name="connsiteX10" fmla="*/ 15002 w 211590"/>
                <a:gd name="connsiteY10" fmla="*/ 242017 h 333510"/>
                <a:gd name="connsiteX11" fmla="*/ 14790 w 211590"/>
                <a:gd name="connsiteY11" fmla="*/ 103104 h 333510"/>
                <a:gd name="connsiteX12" fmla="*/ 1271 w 211590"/>
                <a:gd name="connsiteY12" fmla="*/ 24664 h 333510"/>
                <a:gd name="connsiteX13" fmla="*/ 144253 w 211590"/>
                <a:gd name="connsiteY13" fmla="*/ 42 h 333510"/>
                <a:gd name="connsiteX14" fmla="*/ 54921 w 211590"/>
                <a:gd name="connsiteY14" fmla="*/ 54879 h 333510"/>
                <a:gd name="connsiteX15" fmla="*/ 64753 w 211590"/>
                <a:gd name="connsiteY15" fmla="*/ 112046 h 333510"/>
                <a:gd name="connsiteX16" fmla="*/ 62380 w 211590"/>
                <a:gd name="connsiteY16" fmla="*/ 233796 h 333510"/>
                <a:gd name="connsiteX17" fmla="*/ 133150 w 211590"/>
                <a:gd name="connsiteY17" fmla="*/ 221591 h 333510"/>
                <a:gd name="connsiteX18" fmla="*/ 103020 w 211590"/>
                <a:gd name="connsiteY18" fmla="*/ 46530 h 333510"/>
                <a:gd name="connsiteX19" fmla="*/ 54879 w 211590"/>
                <a:gd name="connsiteY19" fmla="*/ 54836 h 33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590" h="333510">
                  <a:moveTo>
                    <a:pt x="144210" y="0"/>
                  </a:moveTo>
                  <a:lnTo>
                    <a:pt x="180952" y="213413"/>
                  </a:lnTo>
                  <a:lnTo>
                    <a:pt x="196292" y="210785"/>
                  </a:lnTo>
                  <a:lnTo>
                    <a:pt x="211590" y="299693"/>
                  </a:lnTo>
                  <a:lnTo>
                    <a:pt x="165569" y="307618"/>
                  </a:lnTo>
                  <a:lnTo>
                    <a:pt x="156881" y="257061"/>
                  </a:lnTo>
                  <a:lnTo>
                    <a:pt x="52633" y="275029"/>
                  </a:lnTo>
                  <a:lnTo>
                    <a:pt x="61320" y="325586"/>
                  </a:lnTo>
                  <a:lnTo>
                    <a:pt x="15298" y="333510"/>
                  </a:lnTo>
                  <a:lnTo>
                    <a:pt x="0" y="244602"/>
                  </a:lnTo>
                  <a:lnTo>
                    <a:pt x="15002" y="242017"/>
                  </a:lnTo>
                  <a:cubicBezTo>
                    <a:pt x="25384" y="202183"/>
                    <a:pt x="26740" y="172476"/>
                    <a:pt x="14790" y="103104"/>
                  </a:cubicBezTo>
                  <a:lnTo>
                    <a:pt x="1271" y="24664"/>
                  </a:lnTo>
                  <a:lnTo>
                    <a:pt x="144253" y="42"/>
                  </a:lnTo>
                  <a:close/>
                  <a:moveTo>
                    <a:pt x="54921" y="54879"/>
                  </a:moveTo>
                  <a:lnTo>
                    <a:pt x="64753" y="112046"/>
                  </a:lnTo>
                  <a:cubicBezTo>
                    <a:pt x="74711" y="169933"/>
                    <a:pt x="71618" y="199894"/>
                    <a:pt x="62380" y="233796"/>
                  </a:cubicBezTo>
                  <a:lnTo>
                    <a:pt x="133150" y="221591"/>
                  </a:lnTo>
                  <a:lnTo>
                    <a:pt x="103020" y="46530"/>
                  </a:lnTo>
                  <a:lnTo>
                    <a:pt x="54879" y="54836"/>
                  </a:ln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8731C447-C05E-4ACA-AB53-C97E93D121EB}"/>
                </a:ext>
              </a:extLst>
            </p:cNvPr>
            <p:cNvSpPr/>
            <p:nvPr/>
          </p:nvSpPr>
          <p:spPr>
            <a:xfrm>
              <a:off x="10747946" y="396952"/>
              <a:ext cx="45197" cy="24103"/>
            </a:xfrm>
            <a:custGeom>
              <a:avLst/>
              <a:gdLst>
                <a:gd name="connsiteX0" fmla="*/ 24956 w 45197"/>
                <a:gd name="connsiteY0" fmla="*/ 23476 h 24103"/>
                <a:gd name="connsiteX1" fmla="*/ 9234 w 45197"/>
                <a:gd name="connsiteY1" fmla="*/ 21315 h 24103"/>
                <a:gd name="connsiteX2" fmla="*/ 716 w 45197"/>
                <a:gd name="connsiteY2" fmla="*/ 12840 h 24103"/>
                <a:gd name="connsiteX3" fmla="*/ 1903 w 45197"/>
                <a:gd name="connsiteY3" fmla="*/ 6822 h 24103"/>
                <a:gd name="connsiteX4" fmla="*/ 8556 w 45197"/>
                <a:gd name="connsiteY4" fmla="*/ 6695 h 24103"/>
                <a:gd name="connsiteX5" fmla="*/ 12709 w 45197"/>
                <a:gd name="connsiteY5" fmla="*/ 10678 h 24103"/>
                <a:gd name="connsiteX6" fmla="*/ 35423 w 45197"/>
                <a:gd name="connsiteY6" fmla="*/ 4237 h 24103"/>
                <a:gd name="connsiteX7" fmla="*/ 41525 w 45197"/>
                <a:gd name="connsiteY7" fmla="*/ 84 h 24103"/>
                <a:gd name="connsiteX8" fmla="*/ 45170 w 45197"/>
                <a:gd name="connsiteY8" fmla="*/ 6144 h 24103"/>
                <a:gd name="connsiteX9" fmla="*/ 44026 w 45197"/>
                <a:gd name="connsiteY9" fmla="*/ 10297 h 24103"/>
                <a:gd name="connsiteX10" fmla="*/ 24956 w 45197"/>
                <a:gd name="connsiteY10" fmla="*/ 23476 h 2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97" h="24103">
                  <a:moveTo>
                    <a:pt x="24956" y="23476"/>
                  </a:moveTo>
                  <a:cubicBezTo>
                    <a:pt x="19786" y="24790"/>
                    <a:pt x="14192" y="24027"/>
                    <a:pt x="9234" y="21315"/>
                  </a:cubicBezTo>
                  <a:cubicBezTo>
                    <a:pt x="5759" y="19408"/>
                    <a:pt x="2877" y="16272"/>
                    <a:pt x="716" y="12840"/>
                  </a:cubicBezTo>
                  <a:cubicBezTo>
                    <a:pt x="-598" y="10763"/>
                    <a:pt x="-47" y="8517"/>
                    <a:pt x="1903" y="6822"/>
                  </a:cubicBezTo>
                  <a:cubicBezTo>
                    <a:pt x="3810" y="5212"/>
                    <a:pt x="6734" y="5127"/>
                    <a:pt x="8556" y="6695"/>
                  </a:cubicBezTo>
                  <a:cubicBezTo>
                    <a:pt x="9997" y="7924"/>
                    <a:pt x="11226" y="9492"/>
                    <a:pt x="12709" y="10678"/>
                  </a:cubicBezTo>
                  <a:cubicBezTo>
                    <a:pt x="19955" y="16527"/>
                    <a:pt x="32330" y="13009"/>
                    <a:pt x="35423" y="4237"/>
                  </a:cubicBezTo>
                  <a:cubicBezTo>
                    <a:pt x="36525" y="1101"/>
                    <a:pt x="38729" y="-382"/>
                    <a:pt x="41525" y="84"/>
                  </a:cubicBezTo>
                  <a:cubicBezTo>
                    <a:pt x="43899" y="508"/>
                    <a:pt x="45424" y="2923"/>
                    <a:pt x="45170" y="6144"/>
                  </a:cubicBezTo>
                  <a:cubicBezTo>
                    <a:pt x="45043" y="7585"/>
                    <a:pt x="44704" y="8941"/>
                    <a:pt x="44026" y="10297"/>
                  </a:cubicBezTo>
                  <a:cubicBezTo>
                    <a:pt x="40085" y="17883"/>
                    <a:pt x="33855" y="22163"/>
                    <a:pt x="24956" y="23476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B0DF2FF2-3488-47F1-B79F-01B0315A6C97}"/>
                </a:ext>
              </a:extLst>
            </p:cNvPr>
            <p:cNvSpPr/>
            <p:nvPr/>
          </p:nvSpPr>
          <p:spPr>
            <a:xfrm>
              <a:off x="10744182" y="367945"/>
              <a:ext cx="15489" cy="15759"/>
            </a:xfrm>
            <a:custGeom>
              <a:avLst/>
              <a:gdLst>
                <a:gd name="connsiteX0" fmla="*/ 8929 w 15489"/>
                <a:gd name="connsiteY0" fmla="*/ 15616 h 15759"/>
                <a:gd name="connsiteX1" fmla="*/ 157 w 15489"/>
                <a:gd name="connsiteY1" fmla="*/ 9598 h 15759"/>
                <a:gd name="connsiteX2" fmla="*/ 6090 w 15489"/>
                <a:gd name="connsiteY2" fmla="*/ 106 h 15759"/>
                <a:gd name="connsiteX3" fmla="*/ 15328 w 15489"/>
                <a:gd name="connsiteY3" fmla="*/ 6505 h 15759"/>
                <a:gd name="connsiteX4" fmla="*/ 8929 w 15489"/>
                <a:gd name="connsiteY4" fmla="*/ 15616 h 1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9" h="15759">
                  <a:moveTo>
                    <a:pt x="8929" y="15616"/>
                  </a:moveTo>
                  <a:cubicBezTo>
                    <a:pt x="4776" y="16421"/>
                    <a:pt x="920" y="13751"/>
                    <a:pt x="157" y="9598"/>
                  </a:cubicBezTo>
                  <a:cubicBezTo>
                    <a:pt x="-691" y="5022"/>
                    <a:pt x="1979" y="826"/>
                    <a:pt x="6090" y="106"/>
                  </a:cubicBezTo>
                  <a:cubicBezTo>
                    <a:pt x="10200" y="-615"/>
                    <a:pt x="14565" y="2437"/>
                    <a:pt x="15328" y="6505"/>
                  </a:cubicBezTo>
                  <a:cubicBezTo>
                    <a:pt x="16176" y="11124"/>
                    <a:pt x="13633" y="14726"/>
                    <a:pt x="8929" y="15616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4717C188-31FC-4155-8D12-6A29A2CCA0D6}"/>
                </a:ext>
              </a:extLst>
            </p:cNvPr>
            <p:cNvSpPr/>
            <p:nvPr/>
          </p:nvSpPr>
          <p:spPr>
            <a:xfrm>
              <a:off x="10774700" y="367006"/>
              <a:ext cx="15225" cy="15298"/>
            </a:xfrm>
            <a:custGeom>
              <a:avLst/>
              <a:gdLst>
                <a:gd name="connsiteX0" fmla="*/ 9136 w 15225"/>
                <a:gd name="connsiteY0" fmla="*/ 15114 h 15298"/>
                <a:gd name="connsiteX1" fmla="*/ 152 w 15225"/>
                <a:gd name="connsiteY1" fmla="*/ 8800 h 15298"/>
                <a:gd name="connsiteX2" fmla="*/ 6169 w 15225"/>
                <a:gd name="connsiteY2" fmla="*/ 155 h 15298"/>
                <a:gd name="connsiteX3" fmla="*/ 15069 w 15225"/>
                <a:gd name="connsiteY3" fmla="*/ 6469 h 15298"/>
                <a:gd name="connsiteX4" fmla="*/ 9093 w 15225"/>
                <a:gd name="connsiteY4" fmla="*/ 15114 h 1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5" h="15298">
                  <a:moveTo>
                    <a:pt x="9136" y="15114"/>
                  </a:moveTo>
                  <a:cubicBezTo>
                    <a:pt x="4389" y="16004"/>
                    <a:pt x="1042" y="13631"/>
                    <a:pt x="152" y="8800"/>
                  </a:cubicBezTo>
                  <a:cubicBezTo>
                    <a:pt x="-654" y="4392"/>
                    <a:pt x="1804" y="875"/>
                    <a:pt x="6169" y="155"/>
                  </a:cubicBezTo>
                  <a:cubicBezTo>
                    <a:pt x="10873" y="-651"/>
                    <a:pt x="14221" y="1723"/>
                    <a:pt x="15069" y="6469"/>
                  </a:cubicBezTo>
                  <a:cubicBezTo>
                    <a:pt x="15874" y="10919"/>
                    <a:pt x="13543" y="14309"/>
                    <a:pt x="9093" y="15114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15CA95A7-49FC-4810-A2CF-74E66469B6A9}"/>
                </a:ext>
              </a:extLst>
            </p:cNvPr>
            <p:cNvSpPr/>
            <p:nvPr/>
          </p:nvSpPr>
          <p:spPr>
            <a:xfrm>
              <a:off x="10614209" y="644501"/>
              <a:ext cx="50522" cy="32145"/>
            </a:xfrm>
            <a:custGeom>
              <a:avLst/>
              <a:gdLst>
                <a:gd name="connsiteX0" fmla="*/ 18212 w 50522"/>
                <a:gd name="connsiteY0" fmla="*/ 29811 h 32145"/>
                <a:gd name="connsiteX1" fmla="*/ 117 w 50522"/>
                <a:gd name="connsiteY1" fmla="*/ 6503 h 32145"/>
                <a:gd name="connsiteX2" fmla="*/ 4481 w 50522"/>
                <a:gd name="connsiteY2" fmla="*/ 104 h 32145"/>
                <a:gd name="connsiteX3" fmla="*/ 11728 w 50522"/>
                <a:gd name="connsiteY3" fmla="*/ 4850 h 32145"/>
                <a:gd name="connsiteX4" fmla="*/ 41604 w 50522"/>
                <a:gd name="connsiteY4" fmla="*/ 15911 h 32145"/>
                <a:gd name="connsiteX5" fmla="*/ 48384 w 50522"/>
                <a:gd name="connsiteY5" fmla="*/ 15911 h 32145"/>
                <a:gd name="connsiteX6" fmla="*/ 49910 w 50522"/>
                <a:gd name="connsiteY6" fmla="*/ 22945 h 32145"/>
                <a:gd name="connsiteX7" fmla="*/ 45969 w 50522"/>
                <a:gd name="connsiteY7" fmla="*/ 27226 h 32145"/>
                <a:gd name="connsiteX8" fmla="*/ 18169 w 50522"/>
                <a:gd name="connsiteY8" fmla="*/ 29853 h 3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22" h="32145">
                  <a:moveTo>
                    <a:pt x="18212" y="29811"/>
                  </a:moveTo>
                  <a:cubicBezTo>
                    <a:pt x="7956" y="25149"/>
                    <a:pt x="1557" y="17775"/>
                    <a:pt x="117" y="6503"/>
                  </a:cubicBezTo>
                  <a:cubicBezTo>
                    <a:pt x="-392" y="2392"/>
                    <a:pt x="710" y="740"/>
                    <a:pt x="4481" y="104"/>
                  </a:cubicBezTo>
                  <a:cubicBezTo>
                    <a:pt x="7999" y="-489"/>
                    <a:pt x="11008" y="1503"/>
                    <a:pt x="11728" y="4850"/>
                  </a:cubicBezTo>
                  <a:cubicBezTo>
                    <a:pt x="15033" y="19810"/>
                    <a:pt x="29442" y="25191"/>
                    <a:pt x="41604" y="15911"/>
                  </a:cubicBezTo>
                  <a:cubicBezTo>
                    <a:pt x="44062" y="14046"/>
                    <a:pt x="46181" y="14301"/>
                    <a:pt x="48384" y="15911"/>
                  </a:cubicBezTo>
                  <a:cubicBezTo>
                    <a:pt x="50461" y="17394"/>
                    <a:pt x="51139" y="20530"/>
                    <a:pt x="49910" y="22945"/>
                  </a:cubicBezTo>
                  <a:cubicBezTo>
                    <a:pt x="49020" y="24725"/>
                    <a:pt x="47664" y="26124"/>
                    <a:pt x="45969" y="27226"/>
                  </a:cubicBezTo>
                  <a:cubicBezTo>
                    <a:pt x="37070" y="32862"/>
                    <a:pt x="27747" y="33540"/>
                    <a:pt x="18169" y="29853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CC96F05E-D979-4D5E-BE90-B0B1EA33FD82}"/>
                </a:ext>
              </a:extLst>
            </p:cNvPr>
            <p:cNvSpPr/>
            <p:nvPr/>
          </p:nvSpPr>
          <p:spPr>
            <a:xfrm>
              <a:off x="10622772" y="611705"/>
              <a:ext cx="17576" cy="17662"/>
            </a:xfrm>
            <a:custGeom>
              <a:avLst/>
              <a:gdLst>
                <a:gd name="connsiteX0" fmla="*/ 5284 w 17576"/>
                <a:gd name="connsiteY0" fmla="*/ 16839 h 17662"/>
                <a:gd name="connsiteX1" fmla="*/ 792 w 17576"/>
                <a:gd name="connsiteY1" fmla="*/ 5524 h 17662"/>
                <a:gd name="connsiteX2" fmla="*/ 12403 w 17576"/>
                <a:gd name="connsiteY2" fmla="*/ 693 h 17662"/>
                <a:gd name="connsiteX3" fmla="*/ 16853 w 17576"/>
                <a:gd name="connsiteY3" fmla="*/ 12178 h 17662"/>
                <a:gd name="connsiteX4" fmla="*/ 5326 w 17576"/>
                <a:gd name="connsiteY4" fmla="*/ 16882 h 1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6" h="17662">
                  <a:moveTo>
                    <a:pt x="5284" y="16839"/>
                  </a:moveTo>
                  <a:cubicBezTo>
                    <a:pt x="665" y="14975"/>
                    <a:pt x="-1200" y="10313"/>
                    <a:pt x="792" y="5524"/>
                  </a:cubicBezTo>
                  <a:cubicBezTo>
                    <a:pt x="2656" y="948"/>
                    <a:pt x="7826" y="-1214"/>
                    <a:pt x="12403" y="693"/>
                  </a:cubicBezTo>
                  <a:cubicBezTo>
                    <a:pt x="16768" y="2516"/>
                    <a:pt x="18760" y="7643"/>
                    <a:pt x="16853" y="12178"/>
                  </a:cubicBezTo>
                  <a:cubicBezTo>
                    <a:pt x="14861" y="16966"/>
                    <a:pt x="10199" y="18873"/>
                    <a:pt x="5326" y="16882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C4AD7B6A-5958-451F-8FDE-B9B6905AF707}"/>
                </a:ext>
              </a:extLst>
            </p:cNvPr>
            <p:cNvSpPr/>
            <p:nvPr/>
          </p:nvSpPr>
          <p:spPr>
            <a:xfrm>
              <a:off x="10652149" y="625278"/>
              <a:ext cx="17099" cy="17305"/>
            </a:xfrm>
            <a:custGeom>
              <a:avLst/>
              <a:gdLst>
                <a:gd name="connsiteX0" fmla="*/ 5274 w 17099"/>
                <a:gd name="connsiteY0" fmla="*/ 16573 h 17305"/>
                <a:gd name="connsiteX1" fmla="*/ 655 w 17099"/>
                <a:gd name="connsiteY1" fmla="*/ 5131 h 17305"/>
                <a:gd name="connsiteX2" fmla="*/ 11843 w 17099"/>
                <a:gd name="connsiteY2" fmla="*/ 681 h 17305"/>
                <a:gd name="connsiteX3" fmla="*/ 16420 w 17099"/>
                <a:gd name="connsiteY3" fmla="*/ 12039 h 17305"/>
                <a:gd name="connsiteX4" fmla="*/ 5317 w 17099"/>
                <a:gd name="connsiteY4" fmla="*/ 16573 h 1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" h="17305">
                  <a:moveTo>
                    <a:pt x="5274" y="16573"/>
                  </a:moveTo>
                  <a:cubicBezTo>
                    <a:pt x="952" y="14878"/>
                    <a:pt x="-1167" y="9538"/>
                    <a:pt x="655" y="5131"/>
                  </a:cubicBezTo>
                  <a:cubicBezTo>
                    <a:pt x="2435" y="809"/>
                    <a:pt x="7351" y="-1141"/>
                    <a:pt x="11843" y="681"/>
                  </a:cubicBezTo>
                  <a:cubicBezTo>
                    <a:pt x="16292" y="2504"/>
                    <a:pt x="18242" y="7335"/>
                    <a:pt x="16420" y="12039"/>
                  </a:cubicBezTo>
                  <a:cubicBezTo>
                    <a:pt x="14385" y="17336"/>
                    <a:pt x="10529" y="18183"/>
                    <a:pt x="5317" y="16573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970BAE3C-8830-4064-B662-193E23417BFE}"/>
                </a:ext>
              </a:extLst>
            </p:cNvPr>
            <p:cNvSpPr/>
            <p:nvPr/>
          </p:nvSpPr>
          <p:spPr>
            <a:xfrm>
              <a:off x="11953502" y="65259"/>
              <a:ext cx="68385" cy="101953"/>
            </a:xfrm>
            <a:custGeom>
              <a:avLst/>
              <a:gdLst>
                <a:gd name="connsiteX0" fmla="*/ 48642 w 68385"/>
                <a:gd name="connsiteY0" fmla="*/ 59206 h 101953"/>
                <a:gd name="connsiteX1" fmla="*/ 31479 w 68385"/>
                <a:gd name="connsiteY1" fmla="*/ 91540 h 101953"/>
                <a:gd name="connsiteX2" fmla="*/ 8172 w 68385"/>
                <a:gd name="connsiteY2" fmla="*/ 100015 h 101953"/>
                <a:gd name="connsiteX3" fmla="*/ 2239 w 68385"/>
                <a:gd name="connsiteY3" fmla="*/ 76411 h 101953"/>
                <a:gd name="connsiteX4" fmla="*/ 37539 w 68385"/>
                <a:gd name="connsiteY4" fmla="*/ 9540 h 101953"/>
                <a:gd name="connsiteX5" fmla="*/ 59279 w 68385"/>
                <a:gd name="connsiteY5" fmla="*/ 2293 h 101953"/>
                <a:gd name="connsiteX6" fmla="*/ 66568 w 68385"/>
                <a:gd name="connsiteY6" fmla="*/ 24541 h 101953"/>
                <a:gd name="connsiteX7" fmla="*/ 48388 w 68385"/>
                <a:gd name="connsiteY7" fmla="*/ 59079 h 101953"/>
                <a:gd name="connsiteX8" fmla="*/ 48642 w 68385"/>
                <a:gd name="connsiteY8" fmla="*/ 59206 h 10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85" h="101953">
                  <a:moveTo>
                    <a:pt x="48642" y="59206"/>
                  </a:moveTo>
                  <a:cubicBezTo>
                    <a:pt x="42921" y="69970"/>
                    <a:pt x="37370" y="80861"/>
                    <a:pt x="31479" y="91540"/>
                  </a:cubicBezTo>
                  <a:cubicBezTo>
                    <a:pt x="26309" y="100990"/>
                    <a:pt x="16308" y="104507"/>
                    <a:pt x="8172" y="100015"/>
                  </a:cubicBezTo>
                  <a:cubicBezTo>
                    <a:pt x="501" y="95820"/>
                    <a:pt x="-2423" y="85395"/>
                    <a:pt x="2239" y="76411"/>
                  </a:cubicBezTo>
                  <a:cubicBezTo>
                    <a:pt x="13808" y="53994"/>
                    <a:pt x="25589" y="31703"/>
                    <a:pt x="37539" y="9540"/>
                  </a:cubicBezTo>
                  <a:cubicBezTo>
                    <a:pt x="42709" y="-80"/>
                    <a:pt x="50168" y="-2284"/>
                    <a:pt x="59279" y="2293"/>
                  </a:cubicBezTo>
                  <a:cubicBezTo>
                    <a:pt x="67331" y="6319"/>
                    <a:pt x="70806" y="15896"/>
                    <a:pt x="66568" y="24541"/>
                  </a:cubicBezTo>
                  <a:cubicBezTo>
                    <a:pt x="60847" y="36237"/>
                    <a:pt x="54490" y="47595"/>
                    <a:pt x="48388" y="59079"/>
                  </a:cubicBezTo>
                  <a:cubicBezTo>
                    <a:pt x="48473" y="59121"/>
                    <a:pt x="48557" y="59164"/>
                    <a:pt x="48642" y="59206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BD45C79D-60DB-458E-A20A-0C3455671861}"/>
                </a:ext>
              </a:extLst>
            </p:cNvPr>
            <p:cNvSpPr/>
            <p:nvPr/>
          </p:nvSpPr>
          <p:spPr>
            <a:xfrm>
              <a:off x="11828847" y="65364"/>
              <a:ext cx="47386" cy="101493"/>
            </a:xfrm>
            <a:custGeom>
              <a:avLst/>
              <a:gdLst>
                <a:gd name="connsiteX0" fmla="*/ 2346 w 47386"/>
                <a:gd name="connsiteY0" fmla="*/ 8036 h 101493"/>
                <a:gd name="connsiteX1" fmla="*/ 18576 w 47386"/>
                <a:gd name="connsiteY1" fmla="*/ 27 h 101493"/>
                <a:gd name="connsiteX2" fmla="*/ 32052 w 47386"/>
                <a:gd name="connsiteY2" fmla="*/ 10028 h 101493"/>
                <a:gd name="connsiteX3" fmla="*/ 38790 w 47386"/>
                <a:gd name="connsiteY3" fmla="*/ 46727 h 101493"/>
                <a:gd name="connsiteX4" fmla="*/ 46588 w 47386"/>
                <a:gd name="connsiteY4" fmla="*/ 76518 h 101493"/>
                <a:gd name="connsiteX5" fmla="*/ 36672 w 47386"/>
                <a:gd name="connsiteY5" fmla="*/ 100165 h 101493"/>
                <a:gd name="connsiteX6" fmla="*/ 14381 w 47386"/>
                <a:gd name="connsiteY6" fmla="*/ 88892 h 101493"/>
                <a:gd name="connsiteX7" fmla="*/ 4549 w 47386"/>
                <a:gd name="connsiteY7" fmla="*/ 40413 h 101493"/>
                <a:gd name="connsiteX8" fmla="*/ 354 w 47386"/>
                <a:gd name="connsiteY8" fmla="*/ 18080 h 101493"/>
                <a:gd name="connsiteX9" fmla="*/ 2346 w 47386"/>
                <a:gd name="connsiteY9" fmla="*/ 8079 h 10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386" h="101493">
                  <a:moveTo>
                    <a:pt x="2346" y="8036"/>
                  </a:moveTo>
                  <a:cubicBezTo>
                    <a:pt x="5397" y="705"/>
                    <a:pt x="12008" y="-185"/>
                    <a:pt x="18576" y="27"/>
                  </a:cubicBezTo>
                  <a:cubicBezTo>
                    <a:pt x="25060" y="196"/>
                    <a:pt x="29637" y="3841"/>
                    <a:pt x="32052" y="10028"/>
                  </a:cubicBezTo>
                  <a:cubicBezTo>
                    <a:pt x="36629" y="21809"/>
                    <a:pt x="36036" y="34522"/>
                    <a:pt x="38790" y="46727"/>
                  </a:cubicBezTo>
                  <a:cubicBezTo>
                    <a:pt x="41079" y="56770"/>
                    <a:pt x="44469" y="66475"/>
                    <a:pt x="46588" y="76518"/>
                  </a:cubicBezTo>
                  <a:cubicBezTo>
                    <a:pt x="49088" y="88299"/>
                    <a:pt x="45698" y="96817"/>
                    <a:pt x="36672" y="100165"/>
                  </a:cubicBezTo>
                  <a:cubicBezTo>
                    <a:pt x="26713" y="103894"/>
                    <a:pt x="17898" y="99656"/>
                    <a:pt x="14381" y="88892"/>
                  </a:cubicBezTo>
                  <a:cubicBezTo>
                    <a:pt x="9253" y="73128"/>
                    <a:pt x="7346" y="56643"/>
                    <a:pt x="4549" y="40413"/>
                  </a:cubicBezTo>
                  <a:cubicBezTo>
                    <a:pt x="3236" y="32954"/>
                    <a:pt x="2007" y="25453"/>
                    <a:pt x="354" y="18080"/>
                  </a:cubicBezTo>
                  <a:cubicBezTo>
                    <a:pt x="-494" y="14308"/>
                    <a:pt x="185" y="11130"/>
                    <a:pt x="2346" y="8079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808A63D-5966-4763-9A65-36770AAFB68A}"/>
                </a:ext>
              </a:extLst>
            </p:cNvPr>
            <p:cNvSpPr/>
            <p:nvPr/>
          </p:nvSpPr>
          <p:spPr>
            <a:xfrm>
              <a:off x="11990432" y="238644"/>
              <a:ext cx="97889" cy="35546"/>
            </a:xfrm>
            <a:custGeom>
              <a:avLst/>
              <a:gdLst>
                <a:gd name="connsiteX0" fmla="*/ 90364 w 97889"/>
                <a:gd name="connsiteY0" fmla="*/ 28548 h 35546"/>
                <a:gd name="connsiteX1" fmla="*/ 83542 w 97889"/>
                <a:gd name="connsiteY1" fmla="*/ 30964 h 35546"/>
                <a:gd name="connsiteX2" fmla="*/ 17941 w 97889"/>
                <a:gd name="connsiteY2" fmla="*/ 35159 h 35546"/>
                <a:gd name="connsiteX3" fmla="*/ 16 w 97889"/>
                <a:gd name="connsiteY3" fmla="*/ 18335 h 35546"/>
                <a:gd name="connsiteX4" fmla="*/ 19085 w 97889"/>
                <a:gd name="connsiteY4" fmla="*/ 2232 h 35546"/>
                <a:gd name="connsiteX5" fmla="*/ 80787 w 97889"/>
                <a:gd name="connsiteY5" fmla="*/ 71 h 35546"/>
                <a:gd name="connsiteX6" fmla="*/ 96806 w 97889"/>
                <a:gd name="connsiteY6" fmla="*/ 10072 h 35546"/>
                <a:gd name="connsiteX7" fmla="*/ 90322 w 97889"/>
                <a:gd name="connsiteY7" fmla="*/ 28548 h 3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89" h="35546">
                  <a:moveTo>
                    <a:pt x="90364" y="28548"/>
                  </a:moveTo>
                  <a:cubicBezTo>
                    <a:pt x="89305" y="29438"/>
                    <a:pt x="86550" y="30625"/>
                    <a:pt x="83542" y="30964"/>
                  </a:cubicBezTo>
                  <a:cubicBezTo>
                    <a:pt x="61759" y="33379"/>
                    <a:pt x="39978" y="36685"/>
                    <a:pt x="17941" y="35159"/>
                  </a:cubicBezTo>
                  <a:cubicBezTo>
                    <a:pt x="6287" y="34354"/>
                    <a:pt x="-366" y="27912"/>
                    <a:pt x="16" y="18335"/>
                  </a:cubicBezTo>
                  <a:cubicBezTo>
                    <a:pt x="397" y="9266"/>
                    <a:pt x="8491" y="2105"/>
                    <a:pt x="19085" y="2232"/>
                  </a:cubicBezTo>
                  <a:cubicBezTo>
                    <a:pt x="39681" y="2444"/>
                    <a:pt x="60276" y="1723"/>
                    <a:pt x="80787" y="71"/>
                  </a:cubicBezTo>
                  <a:cubicBezTo>
                    <a:pt x="88542" y="-565"/>
                    <a:pt x="94093" y="3122"/>
                    <a:pt x="96806" y="10072"/>
                  </a:cubicBezTo>
                  <a:cubicBezTo>
                    <a:pt x="99391" y="16767"/>
                    <a:pt x="97399" y="22870"/>
                    <a:pt x="90322" y="28548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20" name="Рисунок 6">
              <a:extLst>
                <a:ext uri="{FF2B5EF4-FFF2-40B4-BE49-F238E27FC236}">
                  <a16:creationId xmlns:a16="http://schemas.microsoft.com/office/drawing/2014/main" id="{DEF52F31-9A21-43F9-94F1-6C2E6F1992B6}"/>
                </a:ext>
              </a:extLst>
            </p:cNvPr>
            <p:cNvGrpSpPr/>
            <p:nvPr/>
          </p:nvGrpSpPr>
          <p:grpSpPr>
            <a:xfrm>
              <a:off x="10898466" y="254606"/>
              <a:ext cx="1028669" cy="238796"/>
              <a:chOff x="10898466" y="254606"/>
              <a:chExt cx="1028669" cy="238796"/>
            </a:xfrm>
            <a:solidFill>
              <a:srgbClr val="721220"/>
            </a:solidFill>
          </p:grpSpPr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83E670B2-76A0-4258-B7B2-8C1837ECC881}"/>
                  </a:ext>
                </a:extLst>
              </p:cNvPr>
              <p:cNvSpPr/>
              <p:nvPr/>
            </p:nvSpPr>
            <p:spPr>
              <a:xfrm>
                <a:off x="10898466" y="254606"/>
                <a:ext cx="152134" cy="238754"/>
              </a:xfrm>
              <a:custGeom>
                <a:avLst/>
                <a:gdLst>
                  <a:gd name="connsiteX0" fmla="*/ 42335 w 152134"/>
                  <a:gd name="connsiteY0" fmla="*/ 0 h 238754"/>
                  <a:gd name="connsiteX1" fmla="*/ 42335 w 152134"/>
                  <a:gd name="connsiteY1" fmla="*/ 89289 h 238754"/>
                  <a:gd name="connsiteX2" fmla="*/ 36699 w 152134"/>
                  <a:gd name="connsiteY2" fmla="*/ 173620 h 238754"/>
                  <a:gd name="connsiteX3" fmla="*/ 37038 w 152134"/>
                  <a:gd name="connsiteY3" fmla="*/ 173620 h 238754"/>
                  <a:gd name="connsiteX4" fmla="*/ 103189 w 152134"/>
                  <a:gd name="connsiteY4" fmla="*/ 0 h 238754"/>
                  <a:gd name="connsiteX5" fmla="*/ 152135 w 152134"/>
                  <a:gd name="connsiteY5" fmla="*/ 0 h 238754"/>
                  <a:gd name="connsiteX6" fmla="*/ 152135 w 152134"/>
                  <a:gd name="connsiteY6" fmla="*/ 238754 h 238754"/>
                  <a:gd name="connsiteX7" fmla="*/ 109800 w 152134"/>
                  <a:gd name="connsiteY7" fmla="*/ 238754 h 238754"/>
                  <a:gd name="connsiteX8" fmla="*/ 109800 w 152134"/>
                  <a:gd name="connsiteY8" fmla="*/ 148490 h 238754"/>
                  <a:gd name="connsiteX9" fmla="*/ 115436 w 152134"/>
                  <a:gd name="connsiteY9" fmla="*/ 65473 h 238754"/>
                  <a:gd name="connsiteX10" fmla="*/ 115097 w 152134"/>
                  <a:gd name="connsiteY10" fmla="*/ 65473 h 238754"/>
                  <a:gd name="connsiteX11" fmla="*/ 48946 w 152134"/>
                  <a:gd name="connsiteY11" fmla="*/ 238754 h 238754"/>
                  <a:gd name="connsiteX12" fmla="*/ 0 w 152134"/>
                  <a:gd name="connsiteY12" fmla="*/ 238754 h 238754"/>
                  <a:gd name="connsiteX13" fmla="*/ 0 w 152134"/>
                  <a:gd name="connsiteY13" fmla="*/ 0 h 238754"/>
                  <a:gd name="connsiteX14" fmla="*/ 42335 w 152134"/>
                  <a:gd name="connsiteY14" fmla="*/ 0 h 23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2134" h="238754">
                    <a:moveTo>
                      <a:pt x="42335" y="0"/>
                    </a:moveTo>
                    <a:lnTo>
                      <a:pt x="42335" y="89289"/>
                    </a:lnTo>
                    <a:cubicBezTo>
                      <a:pt x="42335" y="117724"/>
                      <a:pt x="41021" y="153788"/>
                      <a:pt x="36699" y="173620"/>
                    </a:cubicBezTo>
                    <a:lnTo>
                      <a:pt x="37038" y="173620"/>
                    </a:lnTo>
                    <a:lnTo>
                      <a:pt x="103189" y="0"/>
                    </a:lnTo>
                    <a:lnTo>
                      <a:pt x="152135" y="0"/>
                    </a:lnTo>
                    <a:lnTo>
                      <a:pt x="152135" y="238754"/>
                    </a:lnTo>
                    <a:lnTo>
                      <a:pt x="109800" y="238754"/>
                    </a:lnTo>
                    <a:lnTo>
                      <a:pt x="109800" y="148490"/>
                    </a:lnTo>
                    <a:cubicBezTo>
                      <a:pt x="109800" y="112131"/>
                      <a:pt x="110775" y="87001"/>
                      <a:pt x="115436" y="65473"/>
                    </a:cubicBezTo>
                    <a:lnTo>
                      <a:pt x="115097" y="65473"/>
                    </a:lnTo>
                    <a:lnTo>
                      <a:pt x="48946" y="238754"/>
                    </a:lnTo>
                    <a:lnTo>
                      <a:pt x="0" y="238754"/>
                    </a:lnTo>
                    <a:lnTo>
                      <a:pt x="0" y="0"/>
                    </a:lnTo>
                    <a:lnTo>
                      <a:pt x="42335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5E1C0B5F-2566-47DF-9FF4-5C01AF3198F0}"/>
                  </a:ext>
                </a:extLst>
              </p:cNvPr>
              <p:cNvSpPr/>
              <p:nvPr/>
            </p:nvSpPr>
            <p:spPr>
              <a:xfrm>
                <a:off x="11083655" y="254648"/>
                <a:ext cx="153406" cy="238754"/>
              </a:xfrm>
              <a:custGeom>
                <a:avLst/>
                <a:gdLst>
                  <a:gd name="connsiteX0" fmla="*/ 45301 w 153406"/>
                  <a:gd name="connsiteY0" fmla="*/ 103486 h 238754"/>
                  <a:gd name="connsiteX1" fmla="*/ 100180 w 153406"/>
                  <a:gd name="connsiteY1" fmla="*/ 0 h 238754"/>
                  <a:gd name="connsiteX2" fmla="*/ 151415 w 153406"/>
                  <a:gd name="connsiteY2" fmla="*/ 0 h 238754"/>
                  <a:gd name="connsiteX3" fmla="*/ 90900 w 153406"/>
                  <a:gd name="connsiteY3" fmla="*/ 103486 h 238754"/>
                  <a:gd name="connsiteX4" fmla="*/ 153406 w 153406"/>
                  <a:gd name="connsiteY4" fmla="*/ 238754 h 238754"/>
                  <a:gd name="connsiteX5" fmla="*/ 102808 w 153406"/>
                  <a:gd name="connsiteY5" fmla="*/ 238754 h 238754"/>
                  <a:gd name="connsiteX6" fmla="*/ 63142 w 153406"/>
                  <a:gd name="connsiteY6" fmla="*/ 143532 h 238754"/>
                  <a:gd name="connsiteX7" fmla="*/ 45301 w 153406"/>
                  <a:gd name="connsiteY7" fmla="*/ 167009 h 238754"/>
                  <a:gd name="connsiteX8" fmla="*/ 45301 w 153406"/>
                  <a:gd name="connsiteY8" fmla="*/ 238754 h 238754"/>
                  <a:gd name="connsiteX9" fmla="*/ 0 w 153406"/>
                  <a:gd name="connsiteY9" fmla="*/ 238754 h 238754"/>
                  <a:gd name="connsiteX10" fmla="*/ 0 w 153406"/>
                  <a:gd name="connsiteY10" fmla="*/ 0 h 238754"/>
                  <a:gd name="connsiteX11" fmla="*/ 45301 w 153406"/>
                  <a:gd name="connsiteY11" fmla="*/ 0 h 238754"/>
                  <a:gd name="connsiteX12" fmla="*/ 45301 w 153406"/>
                  <a:gd name="connsiteY12" fmla="*/ 103486 h 23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406" h="238754">
                    <a:moveTo>
                      <a:pt x="45301" y="103486"/>
                    </a:moveTo>
                    <a:lnTo>
                      <a:pt x="100180" y="0"/>
                    </a:lnTo>
                    <a:lnTo>
                      <a:pt x="151415" y="0"/>
                    </a:lnTo>
                    <a:lnTo>
                      <a:pt x="90900" y="103486"/>
                    </a:lnTo>
                    <a:lnTo>
                      <a:pt x="153406" y="238754"/>
                    </a:lnTo>
                    <a:lnTo>
                      <a:pt x="102808" y="238754"/>
                    </a:lnTo>
                    <a:lnTo>
                      <a:pt x="63142" y="143532"/>
                    </a:lnTo>
                    <a:lnTo>
                      <a:pt x="45301" y="167009"/>
                    </a:lnTo>
                    <a:lnTo>
                      <a:pt x="45301" y="238754"/>
                    </a:lnTo>
                    <a:lnTo>
                      <a:pt x="0" y="238754"/>
                    </a:lnTo>
                    <a:lnTo>
                      <a:pt x="0" y="0"/>
                    </a:lnTo>
                    <a:lnTo>
                      <a:pt x="45301" y="0"/>
                    </a:lnTo>
                    <a:lnTo>
                      <a:pt x="45301" y="10348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00E3D82A-C133-4C15-A6F7-0021DCA457A6}"/>
                  </a:ext>
                </a:extLst>
              </p:cNvPr>
              <p:cNvSpPr/>
              <p:nvPr/>
            </p:nvSpPr>
            <p:spPr>
              <a:xfrm>
                <a:off x="11250284" y="254606"/>
                <a:ext cx="157728" cy="238754"/>
              </a:xfrm>
              <a:custGeom>
                <a:avLst/>
                <a:gdLst>
                  <a:gd name="connsiteX0" fmla="*/ 101536 w 157728"/>
                  <a:gd name="connsiteY0" fmla="*/ 238754 h 238754"/>
                  <a:gd name="connsiteX1" fmla="*/ 56235 w 157728"/>
                  <a:gd name="connsiteY1" fmla="*/ 238754 h 238754"/>
                  <a:gd name="connsiteX2" fmla="*/ 56235 w 157728"/>
                  <a:gd name="connsiteY2" fmla="*/ 36360 h 238754"/>
                  <a:gd name="connsiteX3" fmla="*/ 0 w 157728"/>
                  <a:gd name="connsiteY3" fmla="*/ 36360 h 238754"/>
                  <a:gd name="connsiteX4" fmla="*/ 0 w 157728"/>
                  <a:gd name="connsiteY4" fmla="*/ 0 h 238754"/>
                  <a:gd name="connsiteX5" fmla="*/ 157729 w 157728"/>
                  <a:gd name="connsiteY5" fmla="*/ 0 h 238754"/>
                  <a:gd name="connsiteX6" fmla="*/ 157729 w 157728"/>
                  <a:gd name="connsiteY6" fmla="*/ 36360 h 238754"/>
                  <a:gd name="connsiteX7" fmla="*/ 101494 w 157728"/>
                  <a:gd name="connsiteY7" fmla="*/ 36360 h 238754"/>
                  <a:gd name="connsiteX8" fmla="*/ 101494 w 157728"/>
                  <a:gd name="connsiteY8" fmla="*/ 238754 h 23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28" h="238754">
                    <a:moveTo>
                      <a:pt x="101536" y="238754"/>
                    </a:moveTo>
                    <a:lnTo>
                      <a:pt x="56235" y="238754"/>
                    </a:lnTo>
                    <a:lnTo>
                      <a:pt x="56235" y="36360"/>
                    </a:lnTo>
                    <a:lnTo>
                      <a:pt x="0" y="36360"/>
                    </a:lnTo>
                    <a:lnTo>
                      <a:pt x="0" y="0"/>
                    </a:lnTo>
                    <a:lnTo>
                      <a:pt x="157729" y="0"/>
                    </a:lnTo>
                    <a:lnTo>
                      <a:pt x="157729" y="36360"/>
                    </a:lnTo>
                    <a:lnTo>
                      <a:pt x="101494" y="36360"/>
                    </a:lnTo>
                    <a:lnTo>
                      <a:pt x="101494" y="238754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0B8A9774-8FF5-4C35-AAF3-66BEAACA8D63}"/>
                  </a:ext>
                </a:extLst>
              </p:cNvPr>
              <p:cNvSpPr/>
              <p:nvPr/>
            </p:nvSpPr>
            <p:spPr>
              <a:xfrm>
                <a:off x="11403436" y="254606"/>
                <a:ext cx="174255" cy="238754"/>
              </a:xfrm>
              <a:custGeom>
                <a:avLst/>
                <a:gdLst>
                  <a:gd name="connsiteX0" fmla="*/ 60473 w 174255"/>
                  <a:gd name="connsiteY0" fmla="*/ 0 h 238754"/>
                  <a:gd name="connsiteX1" fmla="*/ 121327 w 174255"/>
                  <a:gd name="connsiteY1" fmla="*/ 0 h 238754"/>
                  <a:gd name="connsiteX2" fmla="*/ 174256 w 174255"/>
                  <a:gd name="connsiteY2" fmla="*/ 238754 h 238754"/>
                  <a:gd name="connsiteX3" fmla="*/ 125310 w 174255"/>
                  <a:gd name="connsiteY3" fmla="*/ 238754 h 238754"/>
                  <a:gd name="connsiteX4" fmla="*/ 114080 w 174255"/>
                  <a:gd name="connsiteY4" fmla="*/ 176587 h 238754"/>
                  <a:gd name="connsiteX5" fmla="*/ 62846 w 174255"/>
                  <a:gd name="connsiteY5" fmla="*/ 176587 h 238754"/>
                  <a:gd name="connsiteX6" fmla="*/ 48607 w 174255"/>
                  <a:gd name="connsiteY6" fmla="*/ 238754 h 238754"/>
                  <a:gd name="connsiteX7" fmla="*/ 0 w 174255"/>
                  <a:gd name="connsiteY7" fmla="*/ 238754 h 238754"/>
                  <a:gd name="connsiteX8" fmla="*/ 60515 w 174255"/>
                  <a:gd name="connsiteY8" fmla="*/ 0 h 238754"/>
                  <a:gd name="connsiteX9" fmla="*/ 108444 w 174255"/>
                  <a:gd name="connsiteY9" fmla="*/ 141201 h 238754"/>
                  <a:gd name="connsiteX10" fmla="*/ 90264 w 174255"/>
                  <a:gd name="connsiteY10" fmla="*/ 30088 h 238754"/>
                  <a:gd name="connsiteX11" fmla="*/ 68440 w 174255"/>
                  <a:gd name="connsiteY11" fmla="*/ 141201 h 238754"/>
                  <a:gd name="connsiteX12" fmla="*/ 108444 w 174255"/>
                  <a:gd name="connsiteY12" fmla="*/ 141201 h 23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255" h="238754">
                    <a:moveTo>
                      <a:pt x="60473" y="0"/>
                    </a:moveTo>
                    <a:lnTo>
                      <a:pt x="121327" y="0"/>
                    </a:lnTo>
                    <a:lnTo>
                      <a:pt x="174256" y="238754"/>
                    </a:lnTo>
                    <a:lnTo>
                      <a:pt x="125310" y="238754"/>
                    </a:lnTo>
                    <a:lnTo>
                      <a:pt x="114080" y="176587"/>
                    </a:lnTo>
                    <a:lnTo>
                      <a:pt x="62846" y="176587"/>
                    </a:lnTo>
                    <a:lnTo>
                      <a:pt x="48607" y="238754"/>
                    </a:lnTo>
                    <a:lnTo>
                      <a:pt x="0" y="238754"/>
                    </a:lnTo>
                    <a:lnTo>
                      <a:pt x="60515" y="0"/>
                    </a:lnTo>
                    <a:close/>
                    <a:moveTo>
                      <a:pt x="108444" y="141201"/>
                    </a:moveTo>
                    <a:lnTo>
                      <a:pt x="90264" y="30088"/>
                    </a:lnTo>
                    <a:lnTo>
                      <a:pt x="68440" y="141201"/>
                    </a:lnTo>
                    <a:lnTo>
                      <a:pt x="108444" y="14120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E742B7AB-9A6A-4B27-90F9-AB586AEA3385}"/>
                  </a:ext>
                </a:extLst>
              </p:cNvPr>
              <p:cNvSpPr/>
              <p:nvPr/>
            </p:nvSpPr>
            <p:spPr>
              <a:xfrm>
                <a:off x="11596507" y="254648"/>
                <a:ext cx="150439" cy="238754"/>
              </a:xfrm>
              <a:custGeom>
                <a:avLst/>
                <a:gdLst>
                  <a:gd name="connsiteX0" fmla="*/ 45301 w 150439"/>
                  <a:gd name="connsiteY0" fmla="*/ 91917 h 238754"/>
                  <a:gd name="connsiteX1" fmla="*/ 105138 w 150439"/>
                  <a:gd name="connsiteY1" fmla="*/ 91917 h 238754"/>
                  <a:gd name="connsiteX2" fmla="*/ 105138 w 150439"/>
                  <a:gd name="connsiteY2" fmla="*/ 0 h 238754"/>
                  <a:gd name="connsiteX3" fmla="*/ 150440 w 150439"/>
                  <a:gd name="connsiteY3" fmla="*/ 0 h 238754"/>
                  <a:gd name="connsiteX4" fmla="*/ 150440 w 150439"/>
                  <a:gd name="connsiteY4" fmla="*/ 238754 h 238754"/>
                  <a:gd name="connsiteX5" fmla="*/ 105138 w 150439"/>
                  <a:gd name="connsiteY5" fmla="*/ 238754 h 238754"/>
                  <a:gd name="connsiteX6" fmla="*/ 105138 w 150439"/>
                  <a:gd name="connsiteY6" fmla="*/ 128319 h 238754"/>
                  <a:gd name="connsiteX7" fmla="*/ 45301 w 150439"/>
                  <a:gd name="connsiteY7" fmla="*/ 128319 h 238754"/>
                  <a:gd name="connsiteX8" fmla="*/ 45301 w 150439"/>
                  <a:gd name="connsiteY8" fmla="*/ 238754 h 238754"/>
                  <a:gd name="connsiteX9" fmla="*/ 0 w 150439"/>
                  <a:gd name="connsiteY9" fmla="*/ 238754 h 238754"/>
                  <a:gd name="connsiteX10" fmla="*/ 0 w 150439"/>
                  <a:gd name="connsiteY10" fmla="*/ 0 h 238754"/>
                  <a:gd name="connsiteX11" fmla="*/ 45301 w 150439"/>
                  <a:gd name="connsiteY11" fmla="*/ 0 h 238754"/>
                  <a:gd name="connsiteX12" fmla="*/ 45301 w 150439"/>
                  <a:gd name="connsiteY12" fmla="*/ 91917 h 23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0439" h="238754">
                    <a:moveTo>
                      <a:pt x="45301" y="91917"/>
                    </a:moveTo>
                    <a:lnTo>
                      <a:pt x="105138" y="91917"/>
                    </a:lnTo>
                    <a:lnTo>
                      <a:pt x="105138" y="0"/>
                    </a:lnTo>
                    <a:lnTo>
                      <a:pt x="150440" y="0"/>
                    </a:lnTo>
                    <a:lnTo>
                      <a:pt x="150440" y="238754"/>
                    </a:lnTo>
                    <a:lnTo>
                      <a:pt x="105138" y="238754"/>
                    </a:lnTo>
                    <a:lnTo>
                      <a:pt x="105138" y="128319"/>
                    </a:lnTo>
                    <a:lnTo>
                      <a:pt x="45301" y="128319"/>
                    </a:lnTo>
                    <a:lnTo>
                      <a:pt x="45301" y="238754"/>
                    </a:lnTo>
                    <a:lnTo>
                      <a:pt x="0" y="238754"/>
                    </a:lnTo>
                    <a:lnTo>
                      <a:pt x="0" y="0"/>
                    </a:lnTo>
                    <a:lnTo>
                      <a:pt x="45301" y="0"/>
                    </a:lnTo>
                    <a:lnTo>
                      <a:pt x="45301" y="9191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4594BC52-4C09-425C-AF7B-CB283BC07396}"/>
                  </a:ext>
                </a:extLst>
              </p:cNvPr>
              <p:cNvSpPr/>
              <p:nvPr/>
            </p:nvSpPr>
            <p:spPr>
              <a:xfrm>
                <a:off x="11769407" y="254606"/>
                <a:ext cx="157728" cy="238754"/>
              </a:xfrm>
              <a:custGeom>
                <a:avLst/>
                <a:gdLst>
                  <a:gd name="connsiteX0" fmla="*/ 101536 w 157728"/>
                  <a:gd name="connsiteY0" fmla="*/ 238754 h 238754"/>
                  <a:gd name="connsiteX1" fmla="*/ 56235 w 157728"/>
                  <a:gd name="connsiteY1" fmla="*/ 238754 h 238754"/>
                  <a:gd name="connsiteX2" fmla="*/ 56235 w 157728"/>
                  <a:gd name="connsiteY2" fmla="*/ 36360 h 238754"/>
                  <a:gd name="connsiteX3" fmla="*/ 0 w 157728"/>
                  <a:gd name="connsiteY3" fmla="*/ 36360 h 238754"/>
                  <a:gd name="connsiteX4" fmla="*/ 0 w 157728"/>
                  <a:gd name="connsiteY4" fmla="*/ 0 h 238754"/>
                  <a:gd name="connsiteX5" fmla="*/ 157729 w 157728"/>
                  <a:gd name="connsiteY5" fmla="*/ 0 h 238754"/>
                  <a:gd name="connsiteX6" fmla="*/ 157729 w 157728"/>
                  <a:gd name="connsiteY6" fmla="*/ 36360 h 238754"/>
                  <a:gd name="connsiteX7" fmla="*/ 101494 w 157728"/>
                  <a:gd name="connsiteY7" fmla="*/ 36360 h 238754"/>
                  <a:gd name="connsiteX8" fmla="*/ 101494 w 157728"/>
                  <a:gd name="connsiteY8" fmla="*/ 238754 h 23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28" h="238754">
                    <a:moveTo>
                      <a:pt x="101536" y="238754"/>
                    </a:moveTo>
                    <a:lnTo>
                      <a:pt x="56235" y="238754"/>
                    </a:lnTo>
                    <a:lnTo>
                      <a:pt x="56235" y="36360"/>
                    </a:lnTo>
                    <a:lnTo>
                      <a:pt x="0" y="36360"/>
                    </a:lnTo>
                    <a:lnTo>
                      <a:pt x="0" y="0"/>
                    </a:lnTo>
                    <a:lnTo>
                      <a:pt x="157729" y="0"/>
                    </a:lnTo>
                    <a:lnTo>
                      <a:pt x="157729" y="36360"/>
                    </a:lnTo>
                    <a:lnTo>
                      <a:pt x="101494" y="36360"/>
                    </a:lnTo>
                    <a:lnTo>
                      <a:pt x="101494" y="238754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27" name="Рисунок 6">
              <a:extLst>
                <a:ext uri="{FF2B5EF4-FFF2-40B4-BE49-F238E27FC236}">
                  <a16:creationId xmlns:a16="http://schemas.microsoft.com/office/drawing/2014/main" id="{86FF10BC-F9E8-4B31-891D-CD30AAE22679}"/>
                </a:ext>
              </a:extLst>
            </p:cNvPr>
            <p:cNvGrpSpPr/>
            <p:nvPr/>
          </p:nvGrpSpPr>
          <p:grpSpPr>
            <a:xfrm>
              <a:off x="10790192" y="528237"/>
              <a:ext cx="1257719" cy="291047"/>
              <a:chOff x="10790192" y="528237"/>
              <a:chExt cx="1257719" cy="291047"/>
            </a:xfrm>
            <a:solidFill>
              <a:srgbClr val="721220"/>
            </a:solidFill>
          </p:grpSpPr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id="{36FA4F76-0117-420B-8108-62C15D93EF31}"/>
                  </a:ext>
                </a:extLst>
              </p:cNvPr>
              <p:cNvSpPr/>
              <p:nvPr/>
            </p:nvSpPr>
            <p:spPr>
              <a:xfrm>
                <a:off x="10790192" y="532559"/>
                <a:ext cx="186164" cy="286725"/>
              </a:xfrm>
              <a:custGeom>
                <a:avLst/>
                <a:gdLst>
                  <a:gd name="connsiteX0" fmla="*/ 171629 w 186164"/>
                  <a:gd name="connsiteY0" fmla="*/ 0 h 286725"/>
                  <a:gd name="connsiteX1" fmla="*/ 171629 w 186164"/>
                  <a:gd name="connsiteY1" fmla="*/ 202394 h 286725"/>
                  <a:gd name="connsiteX2" fmla="*/ 186164 w 186164"/>
                  <a:gd name="connsiteY2" fmla="*/ 202394 h 286725"/>
                  <a:gd name="connsiteX3" fmla="*/ 186164 w 186164"/>
                  <a:gd name="connsiteY3" fmla="*/ 286725 h 286725"/>
                  <a:gd name="connsiteX4" fmla="*/ 142515 w 186164"/>
                  <a:gd name="connsiteY4" fmla="*/ 286725 h 286725"/>
                  <a:gd name="connsiteX5" fmla="*/ 142515 w 186164"/>
                  <a:gd name="connsiteY5" fmla="*/ 238797 h 286725"/>
                  <a:gd name="connsiteX6" fmla="*/ 43649 w 186164"/>
                  <a:gd name="connsiteY6" fmla="*/ 238797 h 286725"/>
                  <a:gd name="connsiteX7" fmla="*/ 43649 w 186164"/>
                  <a:gd name="connsiteY7" fmla="*/ 286725 h 286725"/>
                  <a:gd name="connsiteX8" fmla="*/ 0 w 186164"/>
                  <a:gd name="connsiteY8" fmla="*/ 286725 h 286725"/>
                  <a:gd name="connsiteX9" fmla="*/ 0 w 186164"/>
                  <a:gd name="connsiteY9" fmla="*/ 202394 h 286725"/>
                  <a:gd name="connsiteX10" fmla="*/ 14239 w 186164"/>
                  <a:gd name="connsiteY10" fmla="*/ 202394 h 286725"/>
                  <a:gd name="connsiteX11" fmla="*/ 36063 w 186164"/>
                  <a:gd name="connsiteY11" fmla="*/ 74415 h 286725"/>
                  <a:gd name="connsiteX12" fmla="*/ 36063 w 186164"/>
                  <a:gd name="connsiteY12" fmla="*/ 0 h 286725"/>
                  <a:gd name="connsiteX13" fmla="*/ 171629 w 186164"/>
                  <a:gd name="connsiteY13" fmla="*/ 0 h 286725"/>
                  <a:gd name="connsiteX14" fmla="*/ 80687 w 186164"/>
                  <a:gd name="connsiteY14" fmla="*/ 36360 h 286725"/>
                  <a:gd name="connsiteX15" fmla="*/ 80687 w 186164"/>
                  <a:gd name="connsiteY15" fmla="*/ 90603 h 286725"/>
                  <a:gd name="connsiteX16" fmla="*/ 59201 w 186164"/>
                  <a:gd name="connsiteY16" fmla="*/ 202394 h 286725"/>
                  <a:gd name="connsiteX17" fmla="*/ 126327 w 186164"/>
                  <a:gd name="connsiteY17" fmla="*/ 202394 h 286725"/>
                  <a:gd name="connsiteX18" fmla="*/ 126327 w 186164"/>
                  <a:gd name="connsiteY18" fmla="*/ 36402 h 286725"/>
                  <a:gd name="connsiteX19" fmla="*/ 80687 w 186164"/>
                  <a:gd name="connsiteY19" fmla="*/ 36402 h 28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164" h="286725">
                    <a:moveTo>
                      <a:pt x="171629" y="0"/>
                    </a:moveTo>
                    <a:lnTo>
                      <a:pt x="171629" y="202394"/>
                    </a:lnTo>
                    <a:lnTo>
                      <a:pt x="186164" y="202394"/>
                    </a:lnTo>
                    <a:lnTo>
                      <a:pt x="186164" y="286725"/>
                    </a:lnTo>
                    <a:lnTo>
                      <a:pt x="142515" y="286725"/>
                    </a:lnTo>
                    <a:lnTo>
                      <a:pt x="142515" y="238797"/>
                    </a:lnTo>
                    <a:lnTo>
                      <a:pt x="43649" y="238797"/>
                    </a:lnTo>
                    <a:lnTo>
                      <a:pt x="43649" y="286725"/>
                    </a:lnTo>
                    <a:lnTo>
                      <a:pt x="0" y="286725"/>
                    </a:lnTo>
                    <a:lnTo>
                      <a:pt x="0" y="202394"/>
                    </a:lnTo>
                    <a:lnTo>
                      <a:pt x="14239" y="202394"/>
                    </a:lnTo>
                    <a:cubicBezTo>
                      <a:pt x="30130" y="167348"/>
                      <a:pt x="36063" y="140227"/>
                      <a:pt x="36063" y="74415"/>
                    </a:cubicBezTo>
                    <a:lnTo>
                      <a:pt x="36063" y="0"/>
                    </a:lnTo>
                    <a:lnTo>
                      <a:pt x="171629" y="0"/>
                    </a:lnTo>
                    <a:close/>
                    <a:moveTo>
                      <a:pt x="80687" y="36360"/>
                    </a:moveTo>
                    <a:lnTo>
                      <a:pt x="80687" y="90603"/>
                    </a:lnTo>
                    <a:cubicBezTo>
                      <a:pt x="80687" y="145482"/>
                      <a:pt x="73101" y="172603"/>
                      <a:pt x="59201" y="202394"/>
                    </a:cubicBezTo>
                    <a:lnTo>
                      <a:pt x="126327" y="202394"/>
                    </a:lnTo>
                    <a:lnTo>
                      <a:pt x="126327" y="36402"/>
                    </a:lnTo>
                    <a:lnTo>
                      <a:pt x="80687" y="364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id="{C410A87A-765A-4EAF-AD72-90336BBFB99D}"/>
                  </a:ext>
                </a:extLst>
              </p:cNvPr>
              <p:cNvSpPr/>
              <p:nvPr/>
            </p:nvSpPr>
            <p:spPr>
              <a:xfrm>
                <a:off x="11001104" y="528237"/>
                <a:ext cx="154423" cy="248628"/>
              </a:xfrm>
              <a:custGeom>
                <a:avLst/>
                <a:gdLst>
                  <a:gd name="connsiteX0" fmla="*/ 77720 w 154423"/>
                  <a:gd name="connsiteY0" fmla="*/ 0 h 248628"/>
                  <a:gd name="connsiteX1" fmla="*/ 154423 w 154423"/>
                  <a:gd name="connsiteY1" fmla="*/ 81661 h 248628"/>
                  <a:gd name="connsiteX2" fmla="*/ 154423 w 154423"/>
                  <a:gd name="connsiteY2" fmla="*/ 168281 h 248628"/>
                  <a:gd name="connsiteX3" fmla="*/ 77720 w 154423"/>
                  <a:gd name="connsiteY3" fmla="*/ 248628 h 248628"/>
                  <a:gd name="connsiteX4" fmla="*/ 0 w 154423"/>
                  <a:gd name="connsiteY4" fmla="*/ 168281 h 248628"/>
                  <a:gd name="connsiteX5" fmla="*/ 0 w 154423"/>
                  <a:gd name="connsiteY5" fmla="*/ 81661 h 248628"/>
                  <a:gd name="connsiteX6" fmla="*/ 77720 w 154423"/>
                  <a:gd name="connsiteY6" fmla="*/ 0 h 248628"/>
                  <a:gd name="connsiteX7" fmla="*/ 46319 w 154423"/>
                  <a:gd name="connsiteY7" fmla="*/ 76406 h 248628"/>
                  <a:gd name="connsiteX8" fmla="*/ 46319 w 154423"/>
                  <a:gd name="connsiteY8" fmla="*/ 173959 h 248628"/>
                  <a:gd name="connsiteX9" fmla="*/ 77720 w 154423"/>
                  <a:gd name="connsiteY9" fmla="*/ 212311 h 248628"/>
                  <a:gd name="connsiteX10" fmla="*/ 108147 w 154423"/>
                  <a:gd name="connsiteY10" fmla="*/ 173959 h 248628"/>
                  <a:gd name="connsiteX11" fmla="*/ 108147 w 154423"/>
                  <a:gd name="connsiteY11" fmla="*/ 77084 h 248628"/>
                  <a:gd name="connsiteX12" fmla="*/ 77720 w 154423"/>
                  <a:gd name="connsiteY12" fmla="*/ 36402 h 248628"/>
                  <a:gd name="connsiteX13" fmla="*/ 46319 w 154423"/>
                  <a:gd name="connsiteY13" fmla="*/ 76406 h 24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4423" h="248628">
                    <a:moveTo>
                      <a:pt x="77720" y="0"/>
                    </a:moveTo>
                    <a:cubicBezTo>
                      <a:pt x="123700" y="0"/>
                      <a:pt x="154423" y="20850"/>
                      <a:pt x="154423" y="81661"/>
                    </a:cubicBezTo>
                    <a:lnTo>
                      <a:pt x="154423" y="168281"/>
                    </a:lnTo>
                    <a:cubicBezTo>
                      <a:pt x="154423" y="229135"/>
                      <a:pt x="123657" y="248628"/>
                      <a:pt x="77720" y="248628"/>
                    </a:cubicBezTo>
                    <a:cubicBezTo>
                      <a:pt x="31783" y="248628"/>
                      <a:pt x="0" y="228457"/>
                      <a:pt x="0" y="168281"/>
                    </a:cubicBezTo>
                    <a:lnTo>
                      <a:pt x="0" y="81661"/>
                    </a:lnTo>
                    <a:cubicBezTo>
                      <a:pt x="0" y="21485"/>
                      <a:pt x="32419" y="0"/>
                      <a:pt x="77720" y="0"/>
                    </a:cubicBezTo>
                    <a:close/>
                    <a:moveTo>
                      <a:pt x="46319" y="76406"/>
                    </a:moveTo>
                    <a:lnTo>
                      <a:pt x="46319" y="173959"/>
                    </a:lnTo>
                    <a:cubicBezTo>
                      <a:pt x="46319" y="198750"/>
                      <a:pt x="56235" y="212311"/>
                      <a:pt x="77720" y="212311"/>
                    </a:cubicBezTo>
                    <a:cubicBezTo>
                      <a:pt x="97214" y="212311"/>
                      <a:pt x="108147" y="199089"/>
                      <a:pt x="108147" y="173959"/>
                    </a:cubicBezTo>
                    <a:lnTo>
                      <a:pt x="108147" y="77084"/>
                    </a:lnTo>
                    <a:cubicBezTo>
                      <a:pt x="108147" y="51616"/>
                      <a:pt x="97214" y="36402"/>
                      <a:pt x="77720" y="36402"/>
                    </a:cubicBezTo>
                    <a:cubicBezTo>
                      <a:pt x="56235" y="36402"/>
                      <a:pt x="46319" y="50938"/>
                      <a:pt x="46319" y="7640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: фигура 29">
                <a:extLst>
                  <a:ext uri="{FF2B5EF4-FFF2-40B4-BE49-F238E27FC236}">
                    <a16:creationId xmlns:a16="http://schemas.microsoft.com/office/drawing/2014/main" id="{DB1BFBBE-21D5-4ADC-8066-8A697A42E671}"/>
                  </a:ext>
                </a:extLst>
              </p:cNvPr>
              <p:cNvSpPr/>
              <p:nvPr/>
            </p:nvSpPr>
            <p:spPr>
              <a:xfrm>
                <a:off x="11186972" y="532559"/>
                <a:ext cx="148490" cy="238754"/>
              </a:xfrm>
              <a:custGeom>
                <a:avLst/>
                <a:gdLst>
                  <a:gd name="connsiteX0" fmla="*/ 45301 w 148490"/>
                  <a:gd name="connsiteY0" fmla="*/ 238754 h 238754"/>
                  <a:gd name="connsiteX1" fmla="*/ 0 w 148490"/>
                  <a:gd name="connsiteY1" fmla="*/ 238754 h 238754"/>
                  <a:gd name="connsiteX2" fmla="*/ 0 w 148490"/>
                  <a:gd name="connsiteY2" fmla="*/ 0 h 238754"/>
                  <a:gd name="connsiteX3" fmla="*/ 85645 w 148490"/>
                  <a:gd name="connsiteY3" fmla="*/ 0 h 238754"/>
                  <a:gd name="connsiteX4" fmla="*/ 148491 w 148490"/>
                  <a:gd name="connsiteY4" fmla="*/ 69753 h 238754"/>
                  <a:gd name="connsiteX5" fmla="*/ 85009 w 148490"/>
                  <a:gd name="connsiteY5" fmla="*/ 141498 h 238754"/>
                  <a:gd name="connsiteX6" fmla="*/ 45344 w 148490"/>
                  <a:gd name="connsiteY6" fmla="*/ 141498 h 238754"/>
                  <a:gd name="connsiteX7" fmla="*/ 45344 w 148490"/>
                  <a:gd name="connsiteY7" fmla="*/ 238712 h 238754"/>
                  <a:gd name="connsiteX8" fmla="*/ 45301 w 148490"/>
                  <a:gd name="connsiteY8" fmla="*/ 106155 h 238754"/>
                  <a:gd name="connsiteX9" fmla="*/ 68101 w 148490"/>
                  <a:gd name="connsiteY9" fmla="*/ 106155 h 238754"/>
                  <a:gd name="connsiteX10" fmla="*/ 102172 w 148490"/>
                  <a:gd name="connsiteY10" fmla="*/ 70431 h 238754"/>
                  <a:gd name="connsiteX11" fmla="*/ 68101 w 148490"/>
                  <a:gd name="connsiteY11" fmla="*/ 35385 h 238754"/>
                  <a:gd name="connsiteX12" fmla="*/ 45301 w 148490"/>
                  <a:gd name="connsiteY12" fmla="*/ 35385 h 238754"/>
                  <a:gd name="connsiteX13" fmla="*/ 45301 w 148490"/>
                  <a:gd name="connsiteY13" fmla="*/ 106155 h 23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490" h="238754">
                    <a:moveTo>
                      <a:pt x="45301" y="238754"/>
                    </a:moveTo>
                    <a:lnTo>
                      <a:pt x="0" y="238754"/>
                    </a:lnTo>
                    <a:lnTo>
                      <a:pt x="0" y="0"/>
                    </a:lnTo>
                    <a:lnTo>
                      <a:pt x="85645" y="0"/>
                    </a:lnTo>
                    <a:cubicBezTo>
                      <a:pt x="124335" y="0"/>
                      <a:pt x="148491" y="31402"/>
                      <a:pt x="148491" y="69753"/>
                    </a:cubicBezTo>
                    <a:cubicBezTo>
                      <a:pt x="148491" y="108105"/>
                      <a:pt x="123700" y="141498"/>
                      <a:pt x="85009" y="141498"/>
                    </a:cubicBezTo>
                    <a:lnTo>
                      <a:pt x="45344" y="141498"/>
                    </a:lnTo>
                    <a:lnTo>
                      <a:pt x="45344" y="238712"/>
                    </a:lnTo>
                    <a:close/>
                    <a:moveTo>
                      <a:pt x="45301" y="106155"/>
                    </a:moveTo>
                    <a:lnTo>
                      <a:pt x="68101" y="106155"/>
                    </a:lnTo>
                    <a:cubicBezTo>
                      <a:pt x="90900" y="106155"/>
                      <a:pt x="102172" y="93273"/>
                      <a:pt x="102172" y="70431"/>
                    </a:cubicBezTo>
                    <a:cubicBezTo>
                      <a:pt x="102172" y="47590"/>
                      <a:pt x="90942" y="35385"/>
                      <a:pt x="68101" y="35385"/>
                    </a:cubicBezTo>
                    <a:lnTo>
                      <a:pt x="45301" y="35385"/>
                    </a:lnTo>
                    <a:lnTo>
                      <a:pt x="45301" y="10615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2205D68C-BAB2-47A5-A21F-B7384B297D4C}"/>
                  </a:ext>
                </a:extLst>
              </p:cNvPr>
              <p:cNvSpPr/>
              <p:nvPr/>
            </p:nvSpPr>
            <p:spPr>
              <a:xfrm>
                <a:off x="11365169" y="528237"/>
                <a:ext cx="154423" cy="248628"/>
              </a:xfrm>
              <a:custGeom>
                <a:avLst/>
                <a:gdLst>
                  <a:gd name="connsiteX0" fmla="*/ 77720 w 154423"/>
                  <a:gd name="connsiteY0" fmla="*/ 0 h 248628"/>
                  <a:gd name="connsiteX1" fmla="*/ 154423 w 154423"/>
                  <a:gd name="connsiteY1" fmla="*/ 81661 h 248628"/>
                  <a:gd name="connsiteX2" fmla="*/ 154423 w 154423"/>
                  <a:gd name="connsiteY2" fmla="*/ 168281 h 248628"/>
                  <a:gd name="connsiteX3" fmla="*/ 77720 w 154423"/>
                  <a:gd name="connsiteY3" fmla="*/ 248628 h 248628"/>
                  <a:gd name="connsiteX4" fmla="*/ 0 w 154423"/>
                  <a:gd name="connsiteY4" fmla="*/ 168281 h 248628"/>
                  <a:gd name="connsiteX5" fmla="*/ 0 w 154423"/>
                  <a:gd name="connsiteY5" fmla="*/ 81661 h 248628"/>
                  <a:gd name="connsiteX6" fmla="*/ 77720 w 154423"/>
                  <a:gd name="connsiteY6" fmla="*/ 0 h 248628"/>
                  <a:gd name="connsiteX7" fmla="*/ 46319 w 154423"/>
                  <a:gd name="connsiteY7" fmla="*/ 76406 h 248628"/>
                  <a:gd name="connsiteX8" fmla="*/ 46319 w 154423"/>
                  <a:gd name="connsiteY8" fmla="*/ 173959 h 248628"/>
                  <a:gd name="connsiteX9" fmla="*/ 77720 w 154423"/>
                  <a:gd name="connsiteY9" fmla="*/ 212311 h 248628"/>
                  <a:gd name="connsiteX10" fmla="*/ 108147 w 154423"/>
                  <a:gd name="connsiteY10" fmla="*/ 173959 h 248628"/>
                  <a:gd name="connsiteX11" fmla="*/ 108147 w 154423"/>
                  <a:gd name="connsiteY11" fmla="*/ 77084 h 248628"/>
                  <a:gd name="connsiteX12" fmla="*/ 77720 w 154423"/>
                  <a:gd name="connsiteY12" fmla="*/ 36402 h 248628"/>
                  <a:gd name="connsiteX13" fmla="*/ 46319 w 154423"/>
                  <a:gd name="connsiteY13" fmla="*/ 76406 h 24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4423" h="248628">
                    <a:moveTo>
                      <a:pt x="77720" y="0"/>
                    </a:moveTo>
                    <a:cubicBezTo>
                      <a:pt x="123700" y="0"/>
                      <a:pt x="154423" y="20850"/>
                      <a:pt x="154423" y="81661"/>
                    </a:cubicBezTo>
                    <a:lnTo>
                      <a:pt x="154423" y="168281"/>
                    </a:lnTo>
                    <a:cubicBezTo>
                      <a:pt x="154423" y="229135"/>
                      <a:pt x="123657" y="248628"/>
                      <a:pt x="77720" y="248628"/>
                    </a:cubicBezTo>
                    <a:cubicBezTo>
                      <a:pt x="31783" y="248628"/>
                      <a:pt x="0" y="228457"/>
                      <a:pt x="0" y="168281"/>
                    </a:cubicBezTo>
                    <a:lnTo>
                      <a:pt x="0" y="81661"/>
                    </a:lnTo>
                    <a:cubicBezTo>
                      <a:pt x="0" y="21485"/>
                      <a:pt x="32419" y="0"/>
                      <a:pt x="77720" y="0"/>
                    </a:cubicBezTo>
                    <a:close/>
                    <a:moveTo>
                      <a:pt x="46319" y="76406"/>
                    </a:moveTo>
                    <a:lnTo>
                      <a:pt x="46319" y="173959"/>
                    </a:lnTo>
                    <a:cubicBezTo>
                      <a:pt x="46319" y="198750"/>
                      <a:pt x="56235" y="212311"/>
                      <a:pt x="77720" y="212311"/>
                    </a:cubicBezTo>
                    <a:cubicBezTo>
                      <a:pt x="97214" y="212311"/>
                      <a:pt x="108147" y="199089"/>
                      <a:pt x="108147" y="173959"/>
                    </a:cubicBezTo>
                    <a:lnTo>
                      <a:pt x="108147" y="77084"/>
                    </a:lnTo>
                    <a:cubicBezTo>
                      <a:pt x="108147" y="51616"/>
                      <a:pt x="97214" y="36402"/>
                      <a:pt x="77720" y="36402"/>
                    </a:cubicBezTo>
                    <a:cubicBezTo>
                      <a:pt x="56235" y="36402"/>
                      <a:pt x="46319" y="50938"/>
                      <a:pt x="46319" y="7640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:a16="http://schemas.microsoft.com/office/drawing/2014/main" id="{6CD316A2-7590-4EC4-9FFB-8B51C9945A57}"/>
                  </a:ext>
                </a:extLst>
              </p:cNvPr>
              <p:cNvSpPr/>
              <p:nvPr/>
            </p:nvSpPr>
            <p:spPr>
              <a:xfrm>
                <a:off x="11550951" y="532559"/>
                <a:ext cx="145863" cy="238754"/>
              </a:xfrm>
              <a:custGeom>
                <a:avLst/>
                <a:gdLst>
                  <a:gd name="connsiteX0" fmla="*/ 42 w 145863"/>
                  <a:gd name="connsiteY0" fmla="*/ 0 h 238754"/>
                  <a:gd name="connsiteX1" fmla="*/ 83695 w 145863"/>
                  <a:gd name="connsiteY1" fmla="*/ 0 h 238754"/>
                  <a:gd name="connsiteX2" fmla="*/ 142558 w 145863"/>
                  <a:gd name="connsiteY2" fmla="*/ 58184 h 238754"/>
                  <a:gd name="connsiteX3" fmla="*/ 110478 w 145863"/>
                  <a:gd name="connsiteY3" fmla="*/ 110435 h 238754"/>
                  <a:gd name="connsiteX4" fmla="*/ 145863 w 145863"/>
                  <a:gd name="connsiteY4" fmla="*/ 167984 h 238754"/>
                  <a:gd name="connsiteX5" fmla="*/ 91281 w 145863"/>
                  <a:gd name="connsiteY5" fmla="*/ 238754 h 238754"/>
                  <a:gd name="connsiteX6" fmla="*/ 0 w 145863"/>
                  <a:gd name="connsiteY6" fmla="*/ 238754 h 238754"/>
                  <a:gd name="connsiteX7" fmla="*/ 0 w 145863"/>
                  <a:gd name="connsiteY7" fmla="*/ 0 h 238754"/>
                  <a:gd name="connsiteX8" fmla="*/ 45344 w 145863"/>
                  <a:gd name="connsiteY8" fmla="*/ 96875 h 238754"/>
                  <a:gd name="connsiteX9" fmla="*/ 69160 w 145863"/>
                  <a:gd name="connsiteY9" fmla="*/ 96875 h 238754"/>
                  <a:gd name="connsiteX10" fmla="*/ 97256 w 145863"/>
                  <a:gd name="connsiteY10" fmla="*/ 64456 h 238754"/>
                  <a:gd name="connsiteX11" fmla="*/ 69796 w 145863"/>
                  <a:gd name="connsiteY11" fmla="*/ 34029 h 238754"/>
                  <a:gd name="connsiteX12" fmla="*/ 45301 w 145863"/>
                  <a:gd name="connsiteY12" fmla="*/ 34029 h 238754"/>
                  <a:gd name="connsiteX13" fmla="*/ 45301 w 145863"/>
                  <a:gd name="connsiteY13" fmla="*/ 96875 h 238754"/>
                  <a:gd name="connsiteX14" fmla="*/ 45344 w 145863"/>
                  <a:gd name="connsiteY14" fmla="*/ 204683 h 238754"/>
                  <a:gd name="connsiteX15" fmla="*/ 74457 w 145863"/>
                  <a:gd name="connsiteY15" fmla="*/ 204683 h 238754"/>
                  <a:gd name="connsiteX16" fmla="*/ 99587 w 145863"/>
                  <a:gd name="connsiteY16" fmla="*/ 167645 h 238754"/>
                  <a:gd name="connsiteX17" fmla="*/ 74457 w 145863"/>
                  <a:gd name="connsiteY17" fmla="*/ 130946 h 238754"/>
                  <a:gd name="connsiteX18" fmla="*/ 45344 w 145863"/>
                  <a:gd name="connsiteY18" fmla="*/ 130946 h 238754"/>
                  <a:gd name="connsiteX19" fmla="*/ 45344 w 145863"/>
                  <a:gd name="connsiteY19" fmla="*/ 204683 h 23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5863" h="238754">
                    <a:moveTo>
                      <a:pt x="42" y="0"/>
                    </a:moveTo>
                    <a:lnTo>
                      <a:pt x="83695" y="0"/>
                    </a:lnTo>
                    <a:cubicBezTo>
                      <a:pt x="125691" y="0"/>
                      <a:pt x="142558" y="27757"/>
                      <a:pt x="142558" y="58184"/>
                    </a:cubicBezTo>
                    <a:cubicBezTo>
                      <a:pt x="142558" y="80983"/>
                      <a:pt x="130311" y="106452"/>
                      <a:pt x="110478" y="110435"/>
                    </a:cubicBezTo>
                    <a:cubicBezTo>
                      <a:pt x="133955" y="120013"/>
                      <a:pt x="145863" y="136879"/>
                      <a:pt x="145863" y="167984"/>
                    </a:cubicBezTo>
                    <a:cubicBezTo>
                      <a:pt x="145863" y="209302"/>
                      <a:pt x="128022" y="238754"/>
                      <a:pt x="91281" y="238754"/>
                    </a:cubicBezTo>
                    <a:lnTo>
                      <a:pt x="0" y="238754"/>
                    </a:lnTo>
                    <a:lnTo>
                      <a:pt x="0" y="0"/>
                    </a:lnTo>
                    <a:close/>
                    <a:moveTo>
                      <a:pt x="45344" y="96875"/>
                    </a:moveTo>
                    <a:lnTo>
                      <a:pt x="69160" y="96875"/>
                    </a:lnTo>
                    <a:cubicBezTo>
                      <a:pt x="88993" y="96875"/>
                      <a:pt x="97256" y="84967"/>
                      <a:pt x="97256" y="64456"/>
                    </a:cubicBezTo>
                    <a:cubicBezTo>
                      <a:pt x="97256" y="43945"/>
                      <a:pt x="90306" y="34029"/>
                      <a:pt x="69796" y="34029"/>
                    </a:cubicBezTo>
                    <a:lnTo>
                      <a:pt x="45301" y="34029"/>
                    </a:lnTo>
                    <a:lnTo>
                      <a:pt x="45301" y="96875"/>
                    </a:lnTo>
                    <a:close/>
                    <a:moveTo>
                      <a:pt x="45344" y="204683"/>
                    </a:moveTo>
                    <a:lnTo>
                      <a:pt x="74457" y="204683"/>
                    </a:lnTo>
                    <a:cubicBezTo>
                      <a:pt x="91323" y="204683"/>
                      <a:pt x="99587" y="194428"/>
                      <a:pt x="99587" y="167645"/>
                    </a:cubicBezTo>
                    <a:cubicBezTo>
                      <a:pt x="99587" y="144168"/>
                      <a:pt x="91323" y="130946"/>
                      <a:pt x="74457" y="130946"/>
                    </a:cubicBezTo>
                    <a:lnTo>
                      <a:pt x="45344" y="130946"/>
                    </a:lnTo>
                    <a:lnTo>
                      <a:pt x="45344" y="2046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: фигура 32">
                <a:extLst>
                  <a:ext uri="{FF2B5EF4-FFF2-40B4-BE49-F238E27FC236}">
                    <a16:creationId xmlns:a16="http://schemas.microsoft.com/office/drawing/2014/main" id="{F534023C-6CF7-432C-B2BB-BF1BB94274A0}"/>
                  </a:ext>
                </a:extLst>
              </p:cNvPr>
              <p:cNvSpPr/>
              <p:nvPr/>
            </p:nvSpPr>
            <p:spPr>
              <a:xfrm>
                <a:off x="11725250" y="532559"/>
                <a:ext cx="144167" cy="238754"/>
              </a:xfrm>
              <a:custGeom>
                <a:avLst/>
                <a:gdLst>
                  <a:gd name="connsiteX0" fmla="*/ 45301 w 144167"/>
                  <a:gd name="connsiteY0" fmla="*/ 91917 h 238754"/>
                  <a:gd name="connsiteX1" fmla="*/ 83314 w 144167"/>
                  <a:gd name="connsiteY1" fmla="*/ 91917 h 238754"/>
                  <a:gd name="connsiteX2" fmla="*/ 144168 w 144167"/>
                  <a:gd name="connsiteY2" fmla="*/ 162348 h 238754"/>
                  <a:gd name="connsiteX3" fmla="*/ 87298 w 144167"/>
                  <a:gd name="connsiteY3" fmla="*/ 238754 h 238754"/>
                  <a:gd name="connsiteX4" fmla="*/ 0 w 144167"/>
                  <a:gd name="connsiteY4" fmla="*/ 238754 h 238754"/>
                  <a:gd name="connsiteX5" fmla="*/ 0 w 144167"/>
                  <a:gd name="connsiteY5" fmla="*/ 0 h 238754"/>
                  <a:gd name="connsiteX6" fmla="*/ 45301 w 144167"/>
                  <a:gd name="connsiteY6" fmla="*/ 0 h 238754"/>
                  <a:gd name="connsiteX7" fmla="*/ 45301 w 144167"/>
                  <a:gd name="connsiteY7" fmla="*/ 91917 h 238754"/>
                  <a:gd name="connsiteX8" fmla="*/ 45301 w 144167"/>
                  <a:gd name="connsiteY8" fmla="*/ 204683 h 238754"/>
                  <a:gd name="connsiteX9" fmla="*/ 71448 w 144167"/>
                  <a:gd name="connsiteY9" fmla="*/ 204683 h 238754"/>
                  <a:gd name="connsiteX10" fmla="*/ 97892 w 144167"/>
                  <a:gd name="connsiteY10" fmla="*/ 167645 h 238754"/>
                  <a:gd name="connsiteX11" fmla="*/ 71448 w 144167"/>
                  <a:gd name="connsiteY11" fmla="*/ 128276 h 238754"/>
                  <a:gd name="connsiteX12" fmla="*/ 45301 w 144167"/>
                  <a:gd name="connsiteY12" fmla="*/ 128276 h 238754"/>
                  <a:gd name="connsiteX13" fmla="*/ 45301 w 144167"/>
                  <a:gd name="connsiteY13" fmla="*/ 204683 h 23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167" h="238754">
                    <a:moveTo>
                      <a:pt x="45301" y="91917"/>
                    </a:moveTo>
                    <a:lnTo>
                      <a:pt x="83314" y="91917"/>
                    </a:lnTo>
                    <a:cubicBezTo>
                      <a:pt x="120352" y="91917"/>
                      <a:pt x="144168" y="128615"/>
                      <a:pt x="144168" y="162348"/>
                    </a:cubicBezTo>
                    <a:cubicBezTo>
                      <a:pt x="144168" y="208327"/>
                      <a:pt x="123318" y="238754"/>
                      <a:pt x="87298" y="238754"/>
                    </a:cubicBezTo>
                    <a:lnTo>
                      <a:pt x="0" y="238754"/>
                    </a:lnTo>
                    <a:lnTo>
                      <a:pt x="0" y="0"/>
                    </a:lnTo>
                    <a:lnTo>
                      <a:pt x="45301" y="0"/>
                    </a:lnTo>
                    <a:lnTo>
                      <a:pt x="45301" y="91917"/>
                    </a:lnTo>
                    <a:close/>
                    <a:moveTo>
                      <a:pt x="45301" y="204683"/>
                    </a:moveTo>
                    <a:lnTo>
                      <a:pt x="71448" y="204683"/>
                    </a:lnTo>
                    <a:cubicBezTo>
                      <a:pt x="88315" y="204683"/>
                      <a:pt x="97892" y="194428"/>
                      <a:pt x="97892" y="167645"/>
                    </a:cubicBezTo>
                    <a:cubicBezTo>
                      <a:pt x="97892" y="144168"/>
                      <a:pt x="88315" y="128276"/>
                      <a:pt x="71448" y="128276"/>
                    </a:cubicBezTo>
                    <a:lnTo>
                      <a:pt x="45301" y="128276"/>
                    </a:lnTo>
                    <a:lnTo>
                      <a:pt x="45301" y="2046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: фигура 33">
                <a:extLst>
                  <a:ext uri="{FF2B5EF4-FFF2-40B4-BE49-F238E27FC236}">
                    <a16:creationId xmlns:a16="http://schemas.microsoft.com/office/drawing/2014/main" id="{D9996BAA-82CE-47B4-9134-D26305FF031D}"/>
                  </a:ext>
                </a:extLst>
              </p:cNvPr>
              <p:cNvSpPr/>
              <p:nvPr/>
            </p:nvSpPr>
            <p:spPr>
              <a:xfrm>
                <a:off x="11890225" y="532559"/>
                <a:ext cx="157686" cy="238754"/>
              </a:xfrm>
              <a:custGeom>
                <a:avLst/>
                <a:gdLst>
                  <a:gd name="connsiteX0" fmla="*/ 90306 w 157686"/>
                  <a:gd name="connsiteY0" fmla="*/ 141498 h 238754"/>
                  <a:gd name="connsiteX1" fmla="*/ 49285 w 157686"/>
                  <a:gd name="connsiteY1" fmla="*/ 238712 h 238754"/>
                  <a:gd name="connsiteX2" fmla="*/ 0 w 157686"/>
                  <a:gd name="connsiteY2" fmla="*/ 238712 h 238754"/>
                  <a:gd name="connsiteX3" fmla="*/ 46276 w 157686"/>
                  <a:gd name="connsiteY3" fmla="*/ 136201 h 238754"/>
                  <a:gd name="connsiteX4" fmla="*/ 8899 w 157686"/>
                  <a:gd name="connsiteY4" fmla="*/ 69753 h 238754"/>
                  <a:gd name="connsiteX5" fmla="*/ 70389 w 157686"/>
                  <a:gd name="connsiteY5" fmla="*/ 0 h 238754"/>
                  <a:gd name="connsiteX6" fmla="*/ 157686 w 157686"/>
                  <a:gd name="connsiteY6" fmla="*/ 0 h 238754"/>
                  <a:gd name="connsiteX7" fmla="*/ 157686 w 157686"/>
                  <a:gd name="connsiteY7" fmla="*/ 238754 h 238754"/>
                  <a:gd name="connsiteX8" fmla="*/ 112385 w 157686"/>
                  <a:gd name="connsiteY8" fmla="*/ 238754 h 238754"/>
                  <a:gd name="connsiteX9" fmla="*/ 112385 w 157686"/>
                  <a:gd name="connsiteY9" fmla="*/ 141540 h 238754"/>
                  <a:gd name="connsiteX10" fmla="*/ 90222 w 157686"/>
                  <a:gd name="connsiteY10" fmla="*/ 141540 h 238754"/>
                  <a:gd name="connsiteX11" fmla="*/ 112470 w 157686"/>
                  <a:gd name="connsiteY11" fmla="*/ 35343 h 238754"/>
                  <a:gd name="connsiteX12" fmla="*/ 89671 w 157686"/>
                  <a:gd name="connsiteY12" fmla="*/ 35343 h 238754"/>
                  <a:gd name="connsiteX13" fmla="*/ 55260 w 157686"/>
                  <a:gd name="connsiteY13" fmla="*/ 70389 h 238754"/>
                  <a:gd name="connsiteX14" fmla="*/ 89671 w 157686"/>
                  <a:gd name="connsiteY14" fmla="*/ 106113 h 238754"/>
                  <a:gd name="connsiteX15" fmla="*/ 112470 w 157686"/>
                  <a:gd name="connsiteY15" fmla="*/ 106113 h 238754"/>
                  <a:gd name="connsiteX16" fmla="*/ 112470 w 157686"/>
                  <a:gd name="connsiteY16" fmla="*/ 35343 h 23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686" h="238754">
                    <a:moveTo>
                      <a:pt x="90306" y="141498"/>
                    </a:moveTo>
                    <a:lnTo>
                      <a:pt x="49285" y="238712"/>
                    </a:lnTo>
                    <a:lnTo>
                      <a:pt x="0" y="238712"/>
                    </a:lnTo>
                    <a:lnTo>
                      <a:pt x="46276" y="136201"/>
                    </a:lnTo>
                    <a:cubicBezTo>
                      <a:pt x="22799" y="125607"/>
                      <a:pt x="8899" y="99841"/>
                      <a:pt x="8899" y="69753"/>
                    </a:cubicBezTo>
                    <a:cubicBezTo>
                      <a:pt x="8899" y="31402"/>
                      <a:pt x="31698" y="0"/>
                      <a:pt x="70389" y="0"/>
                    </a:cubicBezTo>
                    <a:lnTo>
                      <a:pt x="157686" y="0"/>
                    </a:lnTo>
                    <a:lnTo>
                      <a:pt x="157686" y="238754"/>
                    </a:lnTo>
                    <a:lnTo>
                      <a:pt x="112385" y="238754"/>
                    </a:lnTo>
                    <a:lnTo>
                      <a:pt x="112385" y="141540"/>
                    </a:lnTo>
                    <a:lnTo>
                      <a:pt x="90222" y="141540"/>
                    </a:lnTo>
                    <a:close/>
                    <a:moveTo>
                      <a:pt x="112470" y="35343"/>
                    </a:moveTo>
                    <a:lnTo>
                      <a:pt x="89671" y="35343"/>
                    </a:lnTo>
                    <a:cubicBezTo>
                      <a:pt x="66872" y="35343"/>
                      <a:pt x="55260" y="47886"/>
                      <a:pt x="55260" y="70389"/>
                    </a:cubicBezTo>
                    <a:cubicBezTo>
                      <a:pt x="55260" y="92891"/>
                      <a:pt x="66829" y="106113"/>
                      <a:pt x="89671" y="106113"/>
                    </a:cubicBezTo>
                    <a:lnTo>
                      <a:pt x="112470" y="106113"/>
                    </a:lnTo>
                    <a:lnTo>
                      <a:pt x="112470" y="3534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AC59A5F8-587B-4E92-A50A-0412A53BEB8D}"/>
                </a:ext>
              </a:extLst>
            </p:cNvPr>
            <p:cNvSpPr/>
            <p:nvPr/>
          </p:nvSpPr>
          <p:spPr>
            <a:xfrm>
              <a:off x="10667636" y="795003"/>
              <a:ext cx="24960" cy="68269"/>
            </a:xfrm>
            <a:custGeom>
              <a:avLst/>
              <a:gdLst>
                <a:gd name="connsiteX0" fmla="*/ 1356 w 24960"/>
                <a:gd name="connsiteY0" fmla="*/ 68270 h 68269"/>
                <a:gd name="connsiteX1" fmla="*/ 0 w 24960"/>
                <a:gd name="connsiteY1" fmla="*/ 56192 h 68269"/>
                <a:gd name="connsiteX2" fmla="*/ 12840 w 24960"/>
                <a:gd name="connsiteY2" fmla="*/ 54752 h 68269"/>
                <a:gd name="connsiteX3" fmla="*/ 12840 w 24960"/>
                <a:gd name="connsiteY3" fmla="*/ 0 h 68269"/>
                <a:gd name="connsiteX4" fmla="*/ 24960 w 24960"/>
                <a:gd name="connsiteY4" fmla="*/ 0 h 68269"/>
                <a:gd name="connsiteX5" fmla="*/ 24960 w 24960"/>
                <a:gd name="connsiteY5" fmla="*/ 65600 h 68269"/>
                <a:gd name="connsiteX6" fmla="*/ 1356 w 24960"/>
                <a:gd name="connsiteY6" fmla="*/ 68270 h 6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60" h="68269">
                  <a:moveTo>
                    <a:pt x="1356" y="68270"/>
                  </a:moveTo>
                  <a:lnTo>
                    <a:pt x="0" y="56192"/>
                  </a:lnTo>
                  <a:lnTo>
                    <a:pt x="12840" y="54752"/>
                  </a:lnTo>
                  <a:lnTo>
                    <a:pt x="12840" y="0"/>
                  </a:lnTo>
                  <a:lnTo>
                    <a:pt x="24960" y="0"/>
                  </a:lnTo>
                  <a:lnTo>
                    <a:pt x="24960" y="65600"/>
                  </a:lnTo>
                  <a:lnTo>
                    <a:pt x="1356" y="68270"/>
                  </a:ln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C651FDFC-D0AA-48C8-A6B6-C64CBF315996}"/>
                </a:ext>
              </a:extLst>
            </p:cNvPr>
            <p:cNvSpPr/>
            <p:nvPr/>
          </p:nvSpPr>
          <p:spPr>
            <a:xfrm>
              <a:off x="10608011" y="786866"/>
              <a:ext cx="42970" cy="66235"/>
            </a:xfrm>
            <a:custGeom>
              <a:avLst/>
              <a:gdLst>
                <a:gd name="connsiteX0" fmla="*/ 23308 w 42970"/>
                <a:gd name="connsiteY0" fmla="*/ 66236 h 66235"/>
                <a:gd name="connsiteX1" fmla="*/ 0 w 42970"/>
                <a:gd name="connsiteY1" fmla="*/ 61702 h 66235"/>
                <a:gd name="connsiteX2" fmla="*/ 2331 w 42970"/>
                <a:gd name="connsiteY2" fmla="*/ 49793 h 66235"/>
                <a:gd name="connsiteX3" fmla="*/ 15002 w 42970"/>
                <a:gd name="connsiteY3" fmla="*/ 52251 h 66235"/>
                <a:gd name="connsiteX4" fmla="*/ 31402 w 42970"/>
                <a:gd name="connsiteY4" fmla="*/ 0 h 66235"/>
                <a:gd name="connsiteX5" fmla="*/ 42971 w 42970"/>
                <a:gd name="connsiteY5" fmla="*/ 3602 h 66235"/>
                <a:gd name="connsiteX6" fmla="*/ 23308 w 42970"/>
                <a:gd name="connsiteY6" fmla="*/ 66236 h 6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70" h="66235">
                  <a:moveTo>
                    <a:pt x="23308" y="66236"/>
                  </a:moveTo>
                  <a:lnTo>
                    <a:pt x="0" y="61702"/>
                  </a:lnTo>
                  <a:lnTo>
                    <a:pt x="2331" y="49793"/>
                  </a:lnTo>
                  <a:lnTo>
                    <a:pt x="15002" y="52251"/>
                  </a:lnTo>
                  <a:lnTo>
                    <a:pt x="31402" y="0"/>
                  </a:lnTo>
                  <a:lnTo>
                    <a:pt x="42971" y="3602"/>
                  </a:lnTo>
                  <a:lnTo>
                    <a:pt x="23308" y="66236"/>
                  </a:ln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393E0346-C45E-48AD-B16A-07DCBF814C4A}"/>
              </a:ext>
            </a:extLst>
          </p:cNvPr>
          <p:cNvGrpSpPr/>
          <p:nvPr/>
        </p:nvGrpSpPr>
        <p:grpSpPr>
          <a:xfrm>
            <a:off x="9080650" y="181513"/>
            <a:ext cx="1762222" cy="584630"/>
            <a:chOff x="10593837" y="969995"/>
            <a:chExt cx="1495322" cy="496084"/>
          </a:xfrm>
        </p:grpSpPr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0867D7CE-3206-44F0-8713-1B11A60F1837}"/>
                </a:ext>
              </a:extLst>
            </p:cNvPr>
            <p:cNvSpPr/>
            <p:nvPr/>
          </p:nvSpPr>
          <p:spPr>
            <a:xfrm>
              <a:off x="10593837" y="969995"/>
              <a:ext cx="218057" cy="186207"/>
            </a:xfrm>
            <a:custGeom>
              <a:avLst/>
              <a:gdLst>
                <a:gd name="connsiteX0" fmla="*/ 837 w 218057"/>
                <a:gd name="connsiteY0" fmla="*/ 137938 h 186207"/>
                <a:gd name="connsiteX1" fmla="*/ 27772 w 218057"/>
                <a:gd name="connsiteY1" fmla="*/ 73981 h 186207"/>
                <a:gd name="connsiteX2" fmla="*/ 58978 w 218057"/>
                <a:gd name="connsiteY2" fmla="*/ 39727 h 186207"/>
                <a:gd name="connsiteX3" fmla="*/ 69152 w 218057"/>
                <a:gd name="connsiteY3" fmla="*/ 31893 h 186207"/>
                <a:gd name="connsiteX4" fmla="*/ 118429 w 218057"/>
                <a:gd name="connsiteY4" fmla="*/ 7834 h 186207"/>
                <a:gd name="connsiteX5" fmla="*/ 146824 w 218057"/>
                <a:gd name="connsiteY5" fmla="*/ 1760 h 186207"/>
                <a:gd name="connsiteX6" fmla="*/ 162126 w 218057"/>
                <a:gd name="connsiteY6" fmla="*/ 386 h 186207"/>
                <a:gd name="connsiteX7" fmla="*/ 163908 w 218057"/>
                <a:gd name="connsiteY7" fmla="*/ 0 h 186207"/>
                <a:gd name="connsiteX8" fmla="*/ 176334 w 218057"/>
                <a:gd name="connsiteY8" fmla="*/ 0 h 186207"/>
                <a:gd name="connsiteX9" fmla="*/ 190757 w 218057"/>
                <a:gd name="connsiteY9" fmla="*/ 3713 h 186207"/>
                <a:gd name="connsiteX10" fmla="*/ 217328 w 218057"/>
                <a:gd name="connsiteY10" fmla="*/ 14251 h 186207"/>
                <a:gd name="connsiteX11" fmla="*/ 218057 w 218057"/>
                <a:gd name="connsiteY11" fmla="*/ 14873 h 186207"/>
                <a:gd name="connsiteX12" fmla="*/ 196252 w 218057"/>
                <a:gd name="connsiteY12" fmla="*/ 11139 h 186207"/>
                <a:gd name="connsiteX13" fmla="*/ 180756 w 218057"/>
                <a:gd name="connsiteY13" fmla="*/ 9851 h 186207"/>
                <a:gd name="connsiteX14" fmla="*/ 178996 w 218057"/>
                <a:gd name="connsiteY14" fmla="*/ 10152 h 186207"/>
                <a:gd name="connsiteX15" fmla="*/ 175776 w 218057"/>
                <a:gd name="connsiteY15" fmla="*/ 9916 h 186207"/>
                <a:gd name="connsiteX16" fmla="*/ 167578 w 218057"/>
                <a:gd name="connsiteY16" fmla="*/ 10280 h 186207"/>
                <a:gd name="connsiteX17" fmla="*/ 165861 w 218057"/>
                <a:gd name="connsiteY17" fmla="*/ 10581 h 186207"/>
                <a:gd name="connsiteX18" fmla="*/ 146223 w 218057"/>
                <a:gd name="connsiteY18" fmla="*/ 11590 h 186207"/>
                <a:gd name="connsiteX19" fmla="*/ 123129 w 218057"/>
                <a:gd name="connsiteY19" fmla="*/ 16268 h 186207"/>
                <a:gd name="connsiteX20" fmla="*/ 86386 w 218057"/>
                <a:gd name="connsiteY20" fmla="*/ 31721 h 186207"/>
                <a:gd name="connsiteX21" fmla="*/ 52776 w 218057"/>
                <a:gd name="connsiteY21" fmla="*/ 58120 h 186207"/>
                <a:gd name="connsiteX22" fmla="*/ 39920 w 218057"/>
                <a:gd name="connsiteY22" fmla="*/ 73573 h 186207"/>
                <a:gd name="connsiteX23" fmla="*/ 26034 w 218057"/>
                <a:gd name="connsiteY23" fmla="*/ 95379 h 186207"/>
                <a:gd name="connsiteX24" fmla="*/ 13049 w 218057"/>
                <a:gd name="connsiteY24" fmla="*/ 128731 h 186207"/>
                <a:gd name="connsiteX25" fmla="*/ 7576 w 218057"/>
                <a:gd name="connsiteY25" fmla="*/ 156546 h 186207"/>
                <a:gd name="connsiteX26" fmla="*/ 6074 w 218057"/>
                <a:gd name="connsiteY26" fmla="*/ 183310 h 186207"/>
                <a:gd name="connsiteX27" fmla="*/ 6074 w 218057"/>
                <a:gd name="connsiteY27" fmla="*/ 186207 h 186207"/>
                <a:gd name="connsiteX28" fmla="*/ 5172 w 218057"/>
                <a:gd name="connsiteY28" fmla="*/ 185091 h 186207"/>
                <a:gd name="connsiteX29" fmla="*/ 944 w 218057"/>
                <a:gd name="connsiteY29" fmla="*/ 159508 h 186207"/>
                <a:gd name="connsiteX30" fmla="*/ 193 w 218057"/>
                <a:gd name="connsiteY30" fmla="*/ 156096 h 186207"/>
                <a:gd name="connsiteX31" fmla="*/ 0 w 218057"/>
                <a:gd name="connsiteY31" fmla="*/ 153520 h 186207"/>
                <a:gd name="connsiteX32" fmla="*/ 0 w 218057"/>
                <a:gd name="connsiteY32" fmla="*/ 149721 h 186207"/>
                <a:gd name="connsiteX33" fmla="*/ 322 w 218057"/>
                <a:gd name="connsiteY33" fmla="*/ 141244 h 18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18057" h="186207">
                  <a:moveTo>
                    <a:pt x="837" y="137938"/>
                  </a:moveTo>
                  <a:cubicBezTo>
                    <a:pt x="5602" y="114845"/>
                    <a:pt x="14616" y="93511"/>
                    <a:pt x="27772" y="73981"/>
                  </a:cubicBezTo>
                  <a:cubicBezTo>
                    <a:pt x="36464" y="61060"/>
                    <a:pt x="46938" y="49642"/>
                    <a:pt x="58978" y="39727"/>
                  </a:cubicBezTo>
                  <a:cubicBezTo>
                    <a:pt x="62284" y="37001"/>
                    <a:pt x="65675" y="34404"/>
                    <a:pt x="69152" y="31893"/>
                  </a:cubicBezTo>
                  <a:cubicBezTo>
                    <a:pt x="84175" y="21012"/>
                    <a:pt x="100723" y="13199"/>
                    <a:pt x="118429" y="7834"/>
                  </a:cubicBezTo>
                  <a:cubicBezTo>
                    <a:pt x="127722" y="5022"/>
                    <a:pt x="137209" y="3091"/>
                    <a:pt x="146824" y="1760"/>
                  </a:cubicBezTo>
                  <a:cubicBezTo>
                    <a:pt x="151910" y="1052"/>
                    <a:pt x="157018" y="644"/>
                    <a:pt x="162126" y="386"/>
                  </a:cubicBezTo>
                  <a:cubicBezTo>
                    <a:pt x="162727" y="365"/>
                    <a:pt x="163307" y="129"/>
                    <a:pt x="163908" y="0"/>
                  </a:cubicBezTo>
                  <a:cubicBezTo>
                    <a:pt x="168050" y="0"/>
                    <a:pt x="172192" y="0"/>
                    <a:pt x="176334" y="0"/>
                  </a:cubicBezTo>
                  <a:cubicBezTo>
                    <a:pt x="181142" y="1223"/>
                    <a:pt x="185971" y="2361"/>
                    <a:pt x="190757" y="3713"/>
                  </a:cubicBezTo>
                  <a:cubicBezTo>
                    <a:pt x="199964" y="6310"/>
                    <a:pt x="208807" y="9873"/>
                    <a:pt x="217328" y="14251"/>
                  </a:cubicBezTo>
                  <a:cubicBezTo>
                    <a:pt x="217628" y="14401"/>
                    <a:pt x="217864" y="14723"/>
                    <a:pt x="218057" y="14873"/>
                  </a:cubicBezTo>
                  <a:cubicBezTo>
                    <a:pt x="210824" y="13607"/>
                    <a:pt x="203570" y="12169"/>
                    <a:pt x="196252" y="11139"/>
                  </a:cubicBezTo>
                  <a:cubicBezTo>
                    <a:pt x="191122" y="10409"/>
                    <a:pt x="185928" y="10238"/>
                    <a:pt x="180756" y="9851"/>
                  </a:cubicBezTo>
                  <a:cubicBezTo>
                    <a:pt x="180176" y="9808"/>
                    <a:pt x="179575" y="10152"/>
                    <a:pt x="178996" y="10152"/>
                  </a:cubicBezTo>
                  <a:cubicBezTo>
                    <a:pt x="177923" y="10152"/>
                    <a:pt x="176850" y="9894"/>
                    <a:pt x="175776" y="9916"/>
                  </a:cubicBezTo>
                  <a:cubicBezTo>
                    <a:pt x="173051" y="9980"/>
                    <a:pt x="170304" y="10130"/>
                    <a:pt x="167578" y="10280"/>
                  </a:cubicBezTo>
                  <a:cubicBezTo>
                    <a:pt x="166998" y="10302"/>
                    <a:pt x="166376" y="10688"/>
                    <a:pt x="165861" y="10581"/>
                  </a:cubicBezTo>
                  <a:cubicBezTo>
                    <a:pt x="159229" y="9229"/>
                    <a:pt x="152704" y="10495"/>
                    <a:pt x="146223" y="11590"/>
                  </a:cubicBezTo>
                  <a:cubicBezTo>
                    <a:pt x="138475" y="12899"/>
                    <a:pt x="130706" y="14272"/>
                    <a:pt x="123129" y="16268"/>
                  </a:cubicBezTo>
                  <a:cubicBezTo>
                    <a:pt x="110188" y="19681"/>
                    <a:pt x="97954" y="24982"/>
                    <a:pt x="86386" y="31721"/>
                  </a:cubicBezTo>
                  <a:cubicBezTo>
                    <a:pt x="73959" y="38954"/>
                    <a:pt x="62606" y="47625"/>
                    <a:pt x="52776" y="58120"/>
                  </a:cubicBezTo>
                  <a:cubicBezTo>
                    <a:pt x="48204" y="63013"/>
                    <a:pt x="44255" y="68465"/>
                    <a:pt x="39920" y="73573"/>
                  </a:cubicBezTo>
                  <a:cubicBezTo>
                    <a:pt x="34275" y="80205"/>
                    <a:pt x="30090" y="87760"/>
                    <a:pt x="26034" y="95379"/>
                  </a:cubicBezTo>
                  <a:cubicBezTo>
                    <a:pt x="20389" y="105981"/>
                    <a:pt x="16032" y="117141"/>
                    <a:pt x="13049" y="128731"/>
                  </a:cubicBezTo>
                  <a:cubicBezTo>
                    <a:pt x="10710" y="137874"/>
                    <a:pt x="8778" y="147189"/>
                    <a:pt x="7576" y="156546"/>
                  </a:cubicBezTo>
                  <a:cubicBezTo>
                    <a:pt x="6439" y="165389"/>
                    <a:pt x="6525" y="174382"/>
                    <a:pt x="6074" y="183310"/>
                  </a:cubicBezTo>
                  <a:cubicBezTo>
                    <a:pt x="6031" y="184147"/>
                    <a:pt x="6074" y="184984"/>
                    <a:pt x="6074" y="186207"/>
                  </a:cubicBezTo>
                  <a:cubicBezTo>
                    <a:pt x="5623" y="185671"/>
                    <a:pt x="5215" y="185413"/>
                    <a:pt x="5172" y="185091"/>
                  </a:cubicBezTo>
                  <a:cubicBezTo>
                    <a:pt x="3756" y="176571"/>
                    <a:pt x="2404" y="168029"/>
                    <a:pt x="944" y="159508"/>
                  </a:cubicBezTo>
                  <a:cubicBezTo>
                    <a:pt x="687" y="158027"/>
                    <a:pt x="644" y="157555"/>
                    <a:pt x="193" y="156096"/>
                  </a:cubicBezTo>
                  <a:cubicBezTo>
                    <a:pt x="193" y="155945"/>
                    <a:pt x="0" y="153670"/>
                    <a:pt x="0" y="153520"/>
                  </a:cubicBezTo>
                  <a:cubicBezTo>
                    <a:pt x="129" y="153434"/>
                    <a:pt x="0" y="149807"/>
                    <a:pt x="0" y="149721"/>
                  </a:cubicBezTo>
                  <a:cubicBezTo>
                    <a:pt x="150" y="145321"/>
                    <a:pt x="236" y="145643"/>
                    <a:pt x="322" y="141244"/>
                  </a:cubicBezTo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F91C29B8-5B50-4814-AE80-6A061688C423}"/>
                </a:ext>
              </a:extLst>
            </p:cNvPr>
            <p:cNvSpPr/>
            <p:nvPr/>
          </p:nvSpPr>
          <p:spPr>
            <a:xfrm>
              <a:off x="10678492" y="1055242"/>
              <a:ext cx="202646" cy="205137"/>
            </a:xfrm>
            <a:custGeom>
              <a:avLst/>
              <a:gdLst>
                <a:gd name="connsiteX0" fmla="*/ 202618 w 202646"/>
                <a:gd name="connsiteY0" fmla="*/ 106476 h 205137"/>
                <a:gd name="connsiteX1" fmla="*/ 191135 w 202646"/>
                <a:gd name="connsiteY1" fmla="*/ 104694 h 205137"/>
                <a:gd name="connsiteX2" fmla="*/ 175189 w 202646"/>
                <a:gd name="connsiteY2" fmla="*/ 102162 h 205137"/>
                <a:gd name="connsiteX3" fmla="*/ 171412 w 202646"/>
                <a:gd name="connsiteY3" fmla="*/ 101539 h 205137"/>
                <a:gd name="connsiteX4" fmla="*/ 169716 w 202646"/>
                <a:gd name="connsiteY4" fmla="*/ 99178 h 205137"/>
                <a:gd name="connsiteX5" fmla="*/ 159414 w 202646"/>
                <a:gd name="connsiteY5" fmla="*/ 74754 h 205137"/>
                <a:gd name="connsiteX6" fmla="*/ 128981 w 202646"/>
                <a:gd name="connsiteY6" fmla="*/ 43441 h 205137"/>
                <a:gd name="connsiteX7" fmla="*/ 97839 w 202646"/>
                <a:gd name="connsiteY7" fmla="*/ 31422 h 205137"/>
                <a:gd name="connsiteX8" fmla="*/ 49827 w 202646"/>
                <a:gd name="connsiteY8" fmla="*/ 43591 h 205137"/>
                <a:gd name="connsiteX9" fmla="*/ 31885 w 202646"/>
                <a:gd name="connsiteY9" fmla="*/ 72629 h 205137"/>
                <a:gd name="connsiteX10" fmla="*/ 31842 w 202646"/>
                <a:gd name="connsiteY10" fmla="*/ 107956 h 205137"/>
                <a:gd name="connsiteX11" fmla="*/ 41243 w 202646"/>
                <a:gd name="connsiteY11" fmla="*/ 131758 h 205137"/>
                <a:gd name="connsiteX12" fmla="*/ 55429 w 202646"/>
                <a:gd name="connsiteY12" fmla="*/ 150838 h 205137"/>
                <a:gd name="connsiteX13" fmla="*/ 83824 w 202646"/>
                <a:gd name="connsiteY13" fmla="*/ 171034 h 205137"/>
                <a:gd name="connsiteX14" fmla="*/ 85755 w 202646"/>
                <a:gd name="connsiteY14" fmla="*/ 173438 h 205137"/>
                <a:gd name="connsiteX15" fmla="*/ 85670 w 202646"/>
                <a:gd name="connsiteY15" fmla="*/ 203593 h 205137"/>
                <a:gd name="connsiteX16" fmla="*/ 85498 w 202646"/>
                <a:gd name="connsiteY16" fmla="*/ 205138 h 205137"/>
                <a:gd name="connsiteX17" fmla="*/ 75389 w 202646"/>
                <a:gd name="connsiteY17" fmla="*/ 200717 h 205137"/>
                <a:gd name="connsiteX18" fmla="*/ 35362 w 202646"/>
                <a:gd name="connsiteY18" fmla="*/ 170948 h 205137"/>
                <a:gd name="connsiteX19" fmla="*/ 3426 w 202646"/>
                <a:gd name="connsiteY19" fmla="*/ 112914 h 205137"/>
                <a:gd name="connsiteX20" fmla="*/ 421 w 202646"/>
                <a:gd name="connsiteY20" fmla="*/ 76621 h 205137"/>
                <a:gd name="connsiteX21" fmla="*/ 12397 w 202646"/>
                <a:gd name="connsiteY21" fmla="*/ 38333 h 205137"/>
                <a:gd name="connsiteX22" fmla="*/ 44355 w 202646"/>
                <a:gd name="connsiteY22" fmla="*/ 8715 h 205137"/>
                <a:gd name="connsiteX23" fmla="*/ 68950 w 202646"/>
                <a:gd name="connsiteY23" fmla="*/ 967 h 205137"/>
                <a:gd name="connsiteX24" fmla="*/ 88760 w 202646"/>
                <a:gd name="connsiteY24" fmla="*/ 280 h 205137"/>
                <a:gd name="connsiteX25" fmla="*/ 123314 w 202646"/>
                <a:gd name="connsiteY25" fmla="*/ 8564 h 205137"/>
                <a:gd name="connsiteX26" fmla="*/ 158083 w 202646"/>
                <a:gd name="connsiteY26" fmla="*/ 30070 h 205137"/>
                <a:gd name="connsiteX27" fmla="*/ 192895 w 202646"/>
                <a:gd name="connsiteY27" fmla="*/ 75656 h 205137"/>
                <a:gd name="connsiteX28" fmla="*/ 202618 w 202646"/>
                <a:gd name="connsiteY28" fmla="*/ 105102 h 205137"/>
                <a:gd name="connsiteX29" fmla="*/ 202618 w 202646"/>
                <a:gd name="connsiteY29" fmla="*/ 106454 h 20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646" h="205137">
                  <a:moveTo>
                    <a:pt x="202618" y="106476"/>
                  </a:moveTo>
                  <a:cubicBezTo>
                    <a:pt x="198604" y="105853"/>
                    <a:pt x="194870" y="105295"/>
                    <a:pt x="191135" y="104694"/>
                  </a:cubicBezTo>
                  <a:cubicBezTo>
                    <a:pt x="185813" y="103857"/>
                    <a:pt x="180512" y="102999"/>
                    <a:pt x="175189" y="102162"/>
                  </a:cubicBezTo>
                  <a:cubicBezTo>
                    <a:pt x="173923" y="101968"/>
                    <a:pt x="172528" y="102054"/>
                    <a:pt x="171412" y="101539"/>
                  </a:cubicBezTo>
                  <a:cubicBezTo>
                    <a:pt x="170639" y="101174"/>
                    <a:pt x="169952" y="100080"/>
                    <a:pt x="169716" y="99178"/>
                  </a:cubicBezTo>
                  <a:cubicBezTo>
                    <a:pt x="167420" y="90550"/>
                    <a:pt x="164029" y="82395"/>
                    <a:pt x="159414" y="74754"/>
                  </a:cubicBezTo>
                  <a:cubicBezTo>
                    <a:pt x="151688" y="61984"/>
                    <a:pt x="141579" y="51532"/>
                    <a:pt x="128981" y="43441"/>
                  </a:cubicBezTo>
                  <a:cubicBezTo>
                    <a:pt x="119408" y="37302"/>
                    <a:pt x="109042" y="33074"/>
                    <a:pt x="97839" y="31422"/>
                  </a:cubicBezTo>
                  <a:cubicBezTo>
                    <a:pt x="80240" y="28825"/>
                    <a:pt x="63821" y="31872"/>
                    <a:pt x="49827" y="43591"/>
                  </a:cubicBezTo>
                  <a:cubicBezTo>
                    <a:pt x="40685" y="51253"/>
                    <a:pt x="34739" y="61061"/>
                    <a:pt x="31885" y="72629"/>
                  </a:cubicBezTo>
                  <a:cubicBezTo>
                    <a:pt x="28988" y="84369"/>
                    <a:pt x="29202" y="96174"/>
                    <a:pt x="31842" y="107956"/>
                  </a:cubicBezTo>
                  <a:cubicBezTo>
                    <a:pt x="33709" y="116391"/>
                    <a:pt x="36929" y="124332"/>
                    <a:pt x="41243" y="131758"/>
                  </a:cubicBezTo>
                  <a:cubicBezTo>
                    <a:pt x="45235" y="138626"/>
                    <a:pt x="49827" y="145129"/>
                    <a:pt x="55429" y="150838"/>
                  </a:cubicBezTo>
                  <a:cubicBezTo>
                    <a:pt x="63692" y="159273"/>
                    <a:pt x="73007" y="166205"/>
                    <a:pt x="83824" y="171034"/>
                  </a:cubicBezTo>
                  <a:cubicBezTo>
                    <a:pt x="84811" y="171485"/>
                    <a:pt x="85755" y="171828"/>
                    <a:pt x="85755" y="173438"/>
                  </a:cubicBezTo>
                  <a:cubicBezTo>
                    <a:pt x="85648" y="183482"/>
                    <a:pt x="85691" y="193548"/>
                    <a:pt x="85670" y="203593"/>
                  </a:cubicBezTo>
                  <a:cubicBezTo>
                    <a:pt x="85670" y="203957"/>
                    <a:pt x="85584" y="204322"/>
                    <a:pt x="85498" y="205138"/>
                  </a:cubicBezTo>
                  <a:cubicBezTo>
                    <a:pt x="82000" y="203614"/>
                    <a:pt x="78651" y="202283"/>
                    <a:pt x="75389" y="200717"/>
                  </a:cubicBezTo>
                  <a:cubicBezTo>
                    <a:pt x="60108" y="193398"/>
                    <a:pt x="46887" y="183354"/>
                    <a:pt x="35362" y="170948"/>
                  </a:cubicBezTo>
                  <a:cubicBezTo>
                    <a:pt x="19866" y="154251"/>
                    <a:pt x="9071" y="134956"/>
                    <a:pt x="3426" y="112914"/>
                  </a:cubicBezTo>
                  <a:cubicBezTo>
                    <a:pt x="378" y="101046"/>
                    <a:pt x="-673" y="88919"/>
                    <a:pt x="421" y="76621"/>
                  </a:cubicBezTo>
                  <a:cubicBezTo>
                    <a:pt x="1623" y="62950"/>
                    <a:pt x="5358" y="50115"/>
                    <a:pt x="12397" y="38333"/>
                  </a:cubicBezTo>
                  <a:cubicBezTo>
                    <a:pt x="20167" y="25391"/>
                    <a:pt x="30876" y="15540"/>
                    <a:pt x="44355" y="8715"/>
                  </a:cubicBezTo>
                  <a:cubicBezTo>
                    <a:pt x="52124" y="4787"/>
                    <a:pt x="60365" y="2190"/>
                    <a:pt x="68950" y="967"/>
                  </a:cubicBezTo>
                  <a:cubicBezTo>
                    <a:pt x="75475" y="22"/>
                    <a:pt x="82064" y="-278"/>
                    <a:pt x="88760" y="280"/>
                  </a:cubicBezTo>
                  <a:cubicBezTo>
                    <a:pt x="100758" y="1246"/>
                    <a:pt x="112197" y="4057"/>
                    <a:pt x="123314" y="8564"/>
                  </a:cubicBezTo>
                  <a:cubicBezTo>
                    <a:pt x="136127" y="13780"/>
                    <a:pt x="147653" y="21077"/>
                    <a:pt x="158083" y="30070"/>
                  </a:cubicBezTo>
                  <a:cubicBezTo>
                    <a:pt x="172850" y="42818"/>
                    <a:pt x="184525" y="58014"/>
                    <a:pt x="192895" y="75656"/>
                  </a:cubicBezTo>
                  <a:cubicBezTo>
                    <a:pt x="197359" y="85056"/>
                    <a:pt x="200557" y="94907"/>
                    <a:pt x="202618" y="105102"/>
                  </a:cubicBezTo>
                  <a:cubicBezTo>
                    <a:pt x="202682" y="105402"/>
                    <a:pt x="202618" y="105703"/>
                    <a:pt x="202618" y="106454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560B335C-0C3C-44DD-9B4E-377F1C2EDD37}"/>
                </a:ext>
              </a:extLst>
            </p:cNvPr>
            <p:cNvSpPr/>
            <p:nvPr/>
          </p:nvSpPr>
          <p:spPr>
            <a:xfrm>
              <a:off x="10666145" y="1174531"/>
              <a:ext cx="202706" cy="205124"/>
            </a:xfrm>
            <a:custGeom>
              <a:avLst/>
              <a:gdLst>
                <a:gd name="connsiteX0" fmla="*/ 106 w 202706"/>
                <a:gd name="connsiteY0" fmla="*/ 100251 h 205124"/>
                <a:gd name="connsiteX1" fmla="*/ 24358 w 202706"/>
                <a:gd name="connsiteY1" fmla="*/ 104157 h 205124"/>
                <a:gd name="connsiteX2" fmla="*/ 31290 w 202706"/>
                <a:gd name="connsiteY2" fmla="*/ 105380 h 205124"/>
                <a:gd name="connsiteX3" fmla="*/ 33093 w 202706"/>
                <a:gd name="connsiteY3" fmla="*/ 107011 h 205124"/>
                <a:gd name="connsiteX4" fmla="*/ 64192 w 202706"/>
                <a:gd name="connsiteY4" fmla="*/ 154915 h 205124"/>
                <a:gd name="connsiteX5" fmla="*/ 103919 w 202706"/>
                <a:gd name="connsiteY5" fmla="*/ 173523 h 205124"/>
                <a:gd name="connsiteX6" fmla="*/ 144869 w 202706"/>
                <a:gd name="connsiteY6" fmla="*/ 167449 h 205124"/>
                <a:gd name="connsiteX7" fmla="*/ 162211 w 202706"/>
                <a:gd name="connsiteY7" fmla="*/ 151867 h 205124"/>
                <a:gd name="connsiteX8" fmla="*/ 170431 w 202706"/>
                <a:gd name="connsiteY8" fmla="*/ 135170 h 205124"/>
                <a:gd name="connsiteX9" fmla="*/ 172749 w 202706"/>
                <a:gd name="connsiteY9" fmla="*/ 107398 h 205124"/>
                <a:gd name="connsiteX10" fmla="*/ 160644 w 202706"/>
                <a:gd name="connsiteY10" fmla="*/ 71963 h 205124"/>
                <a:gd name="connsiteX11" fmla="*/ 127656 w 202706"/>
                <a:gd name="connsiteY11" fmla="*/ 39147 h 205124"/>
                <a:gd name="connsiteX12" fmla="*/ 116925 w 202706"/>
                <a:gd name="connsiteY12" fmla="*/ 33674 h 205124"/>
                <a:gd name="connsiteX13" fmla="*/ 115788 w 202706"/>
                <a:gd name="connsiteY13" fmla="*/ 32000 h 205124"/>
                <a:gd name="connsiteX14" fmla="*/ 115981 w 202706"/>
                <a:gd name="connsiteY14" fmla="*/ 923 h 205124"/>
                <a:gd name="connsiteX15" fmla="*/ 116389 w 202706"/>
                <a:gd name="connsiteY15" fmla="*/ 0 h 205124"/>
                <a:gd name="connsiteX16" fmla="*/ 134138 w 202706"/>
                <a:gd name="connsiteY16" fmla="*/ 8521 h 205124"/>
                <a:gd name="connsiteX17" fmla="*/ 165022 w 202706"/>
                <a:gd name="connsiteY17" fmla="*/ 32086 h 205124"/>
                <a:gd name="connsiteX18" fmla="*/ 172019 w 202706"/>
                <a:gd name="connsiteY18" fmla="*/ 39770 h 205124"/>
                <a:gd name="connsiteX19" fmla="*/ 195864 w 202706"/>
                <a:gd name="connsiteY19" fmla="*/ 80784 h 205124"/>
                <a:gd name="connsiteX20" fmla="*/ 202045 w 202706"/>
                <a:gd name="connsiteY20" fmla="*/ 106775 h 205124"/>
                <a:gd name="connsiteX21" fmla="*/ 202603 w 202706"/>
                <a:gd name="connsiteY21" fmla="*/ 127808 h 205124"/>
                <a:gd name="connsiteX22" fmla="*/ 191099 w 202706"/>
                <a:gd name="connsiteY22" fmla="*/ 166290 h 205124"/>
                <a:gd name="connsiteX23" fmla="*/ 155600 w 202706"/>
                <a:gd name="connsiteY23" fmla="*/ 197883 h 205124"/>
                <a:gd name="connsiteX24" fmla="*/ 131562 w 202706"/>
                <a:gd name="connsiteY24" fmla="*/ 204429 h 205124"/>
                <a:gd name="connsiteX25" fmla="*/ 96257 w 202706"/>
                <a:gd name="connsiteY25" fmla="*/ 202111 h 205124"/>
                <a:gd name="connsiteX26" fmla="*/ 56273 w 202706"/>
                <a:gd name="connsiteY26" fmla="*/ 184125 h 205124"/>
                <a:gd name="connsiteX27" fmla="*/ 24079 w 202706"/>
                <a:gd name="connsiteY27" fmla="*/ 153348 h 205124"/>
                <a:gd name="connsiteX28" fmla="*/ 4849 w 202706"/>
                <a:gd name="connsiteY28" fmla="*/ 118172 h 205124"/>
                <a:gd name="connsiteX29" fmla="*/ 20 w 202706"/>
                <a:gd name="connsiteY29" fmla="*/ 101388 h 205124"/>
                <a:gd name="connsiteX30" fmla="*/ 127 w 202706"/>
                <a:gd name="connsiteY30" fmla="*/ 100272 h 20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2706" h="205124">
                  <a:moveTo>
                    <a:pt x="106" y="100251"/>
                  </a:moveTo>
                  <a:cubicBezTo>
                    <a:pt x="8347" y="101581"/>
                    <a:pt x="16353" y="102848"/>
                    <a:pt x="24358" y="104157"/>
                  </a:cubicBezTo>
                  <a:cubicBezTo>
                    <a:pt x="26676" y="104522"/>
                    <a:pt x="29015" y="104822"/>
                    <a:pt x="31290" y="105380"/>
                  </a:cubicBezTo>
                  <a:cubicBezTo>
                    <a:pt x="31999" y="105552"/>
                    <a:pt x="32900" y="106346"/>
                    <a:pt x="33093" y="107011"/>
                  </a:cubicBezTo>
                  <a:cubicBezTo>
                    <a:pt x="38266" y="126370"/>
                    <a:pt x="48932" y="142188"/>
                    <a:pt x="64192" y="154915"/>
                  </a:cubicBezTo>
                  <a:cubicBezTo>
                    <a:pt x="75739" y="164573"/>
                    <a:pt x="88874" y="171119"/>
                    <a:pt x="103919" y="173523"/>
                  </a:cubicBezTo>
                  <a:cubicBezTo>
                    <a:pt x="118213" y="175798"/>
                    <a:pt x="131992" y="174575"/>
                    <a:pt x="144869" y="167449"/>
                  </a:cubicBezTo>
                  <a:cubicBezTo>
                    <a:pt x="151823" y="163607"/>
                    <a:pt x="157661" y="158392"/>
                    <a:pt x="162211" y="151867"/>
                  </a:cubicBezTo>
                  <a:cubicBezTo>
                    <a:pt x="165773" y="146759"/>
                    <a:pt x="168649" y="141265"/>
                    <a:pt x="170431" y="135170"/>
                  </a:cubicBezTo>
                  <a:cubicBezTo>
                    <a:pt x="173114" y="126027"/>
                    <a:pt x="173672" y="116798"/>
                    <a:pt x="172749" y="107398"/>
                  </a:cubicBezTo>
                  <a:cubicBezTo>
                    <a:pt x="171504" y="94627"/>
                    <a:pt x="167254" y="82866"/>
                    <a:pt x="160644" y="71963"/>
                  </a:cubicBezTo>
                  <a:cubicBezTo>
                    <a:pt x="152381" y="58313"/>
                    <a:pt x="141500" y="47196"/>
                    <a:pt x="127656" y="39147"/>
                  </a:cubicBezTo>
                  <a:cubicBezTo>
                    <a:pt x="124201" y="37130"/>
                    <a:pt x="120488" y="35563"/>
                    <a:pt x="116925" y="33674"/>
                  </a:cubicBezTo>
                  <a:cubicBezTo>
                    <a:pt x="116389" y="33395"/>
                    <a:pt x="115788" y="32558"/>
                    <a:pt x="115788" y="32000"/>
                  </a:cubicBezTo>
                  <a:cubicBezTo>
                    <a:pt x="115788" y="21634"/>
                    <a:pt x="115895" y="11289"/>
                    <a:pt x="115981" y="923"/>
                  </a:cubicBezTo>
                  <a:cubicBezTo>
                    <a:pt x="115981" y="794"/>
                    <a:pt x="116088" y="644"/>
                    <a:pt x="116389" y="0"/>
                  </a:cubicBezTo>
                  <a:cubicBezTo>
                    <a:pt x="122334" y="2833"/>
                    <a:pt x="128365" y="5430"/>
                    <a:pt x="134138" y="8521"/>
                  </a:cubicBezTo>
                  <a:cubicBezTo>
                    <a:pt x="145706" y="14680"/>
                    <a:pt x="155879" y="22707"/>
                    <a:pt x="165022" y="32086"/>
                  </a:cubicBezTo>
                  <a:cubicBezTo>
                    <a:pt x="167426" y="34554"/>
                    <a:pt x="169787" y="37108"/>
                    <a:pt x="172019" y="39770"/>
                  </a:cubicBezTo>
                  <a:cubicBezTo>
                    <a:pt x="182342" y="52046"/>
                    <a:pt x="190412" y="65632"/>
                    <a:pt x="195864" y="80784"/>
                  </a:cubicBezTo>
                  <a:cubicBezTo>
                    <a:pt x="198890" y="89240"/>
                    <a:pt x="201315" y="97825"/>
                    <a:pt x="202045" y="106775"/>
                  </a:cubicBezTo>
                  <a:cubicBezTo>
                    <a:pt x="202624" y="113750"/>
                    <a:pt x="202860" y="120811"/>
                    <a:pt x="202603" y="127808"/>
                  </a:cubicBezTo>
                  <a:cubicBezTo>
                    <a:pt x="202066" y="141566"/>
                    <a:pt x="198096" y="154486"/>
                    <a:pt x="191099" y="166290"/>
                  </a:cubicBezTo>
                  <a:cubicBezTo>
                    <a:pt x="182664" y="180520"/>
                    <a:pt x="170817" y="191165"/>
                    <a:pt x="155600" y="197883"/>
                  </a:cubicBezTo>
                  <a:cubicBezTo>
                    <a:pt x="147938" y="201274"/>
                    <a:pt x="139933" y="203356"/>
                    <a:pt x="131562" y="204429"/>
                  </a:cubicBezTo>
                  <a:cubicBezTo>
                    <a:pt x="119608" y="205953"/>
                    <a:pt x="107889" y="204879"/>
                    <a:pt x="96257" y="202111"/>
                  </a:cubicBezTo>
                  <a:cubicBezTo>
                    <a:pt x="81770" y="198677"/>
                    <a:pt x="68528" y="192474"/>
                    <a:pt x="56273" y="184125"/>
                  </a:cubicBezTo>
                  <a:cubicBezTo>
                    <a:pt x="43846" y="175648"/>
                    <a:pt x="33222" y="165303"/>
                    <a:pt x="24079" y="153348"/>
                  </a:cubicBezTo>
                  <a:cubicBezTo>
                    <a:pt x="15859" y="142596"/>
                    <a:pt x="9420" y="130856"/>
                    <a:pt x="4849" y="118172"/>
                  </a:cubicBezTo>
                  <a:cubicBezTo>
                    <a:pt x="2874" y="112720"/>
                    <a:pt x="1608" y="106990"/>
                    <a:pt x="20" y="101388"/>
                  </a:cubicBezTo>
                  <a:cubicBezTo>
                    <a:pt x="-45" y="101131"/>
                    <a:pt x="63" y="100809"/>
                    <a:pt x="127" y="100272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3DAC23D7-615F-4747-A70D-38454BA0AD5D}"/>
                </a:ext>
              </a:extLst>
            </p:cNvPr>
            <p:cNvSpPr/>
            <p:nvPr/>
          </p:nvSpPr>
          <p:spPr>
            <a:xfrm>
              <a:off x="11535003" y="1294525"/>
              <a:ext cx="133302" cy="121156"/>
            </a:xfrm>
            <a:custGeom>
              <a:avLst/>
              <a:gdLst>
                <a:gd name="connsiteX0" fmla="*/ 77737 w 133302"/>
                <a:gd name="connsiteY0" fmla="*/ 102635 h 121156"/>
                <a:gd name="connsiteX1" fmla="*/ 111690 w 133302"/>
                <a:gd name="connsiteY1" fmla="*/ 102635 h 121156"/>
                <a:gd name="connsiteX2" fmla="*/ 111690 w 133302"/>
                <a:gd name="connsiteY2" fmla="*/ 238 h 121156"/>
                <a:gd name="connsiteX3" fmla="*/ 133303 w 133302"/>
                <a:gd name="connsiteY3" fmla="*/ 238 h 121156"/>
                <a:gd name="connsiteX4" fmla="*/ 133303 w 133302"/>
                <a:gd name="connsiteY4" fmla="*/ 121050 h 121156"/>
                <a:gd name="connsiteX5" fmla="*/ 130791 w 133302"/>
                <a:gd name="connsiteY5" fmla="*/ 121157 h 121156"/>
                <a:gd name="connsiteX6" fmla="*/ 3262 w 133302"/>
                <a:gd name="connsiteY6" fmla="*/ 121157 h 121156"/>
                <a:gd name="connsiteX7" fmla="*/ 21 w 133302"/>
                <a:gd name="connsiteY7" fmla="*/ 117895 h 121156"/>
                <a:gd name="connsiteX8" fmla="*/ 0 w 133302"/>
                <a:gd name="connsiteY8" fmla="*/ 2320 h 121156"/>
                <a:gd name="connsiteX9" fmla="*/ 2361 w 133302"/>
                <a:gd name="connsiteY9" fmla="*/ 2 h 121156"/>
                <a:gd name="connsiteX10" fmla="*/ 19617 w 133302"/>
                <a:gd name="connsiteY10" fmla="*/ 2 h 121156"/>
                <a:gd name="connsiteX11" fmla="*/ 22042 w 133302"/>
                <a:gd name="connsiteY11" fmla="*/ 2492 h 121156"/>
                <a:gd name="connsiteX12" fmla="*/ 22020 w 133302"/>
                <a:gd name="connsiteY12" fmla="*/ 99652 h 121156"/>
                <a:gd name="connsiteX13" fmla="*/ 22020 w 133302"/>
                <a:gd name="connsiteY13" fmla="*/ 102570 h 121156"/>
                <a:gd name="connsiteX14" fmla="*/ 55781 w 133302"/>
                <a:gd name="connsiteY14" fmla="*/ 102570 h 121156"/>
                <a:gd name="connsiteX15" fmla="*/ 55781 w 133302"/>
                <a:gd name="connsiteY15" fmla="*/ 66 h 121156"/>
                <a:gd name="connsiteX16" fmla="*/ 76470 w 133302"/>
                <a:gd name="connsiteY16" fmla="*/ 131 h 121156"/>
                <a:gd name="connsiteX17" fmla="*/ 77672 w 133302"/>
                <a:gd name="connsiteY17" fmla="*/ 1376 h 121156"/>
                <a:gd name="connsiteX18" fmla="*/ 77715 w 133302"/>
                <a:gd name="connsiteY18" fmla="*/ 3200 h 121156"/>
                <a:gd name="connsiteX19" fmla="*/ 77715 w 133302"/>
                <a:gd name="connsiteY19" fmla="*/ 99652 h 121156"/>
                <a:gd name="connsiteX20" fmla="*/ 77715 w 133302"/>
                <a:gd name="connsiteY20" fmla="*/ 102613 h 1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302" h="121156">
                  <a:moveTo>
                    <a:pt x="77737" y="102635"/>
                  </a:moveTo>
                  <a:lnTo>
                    <a:pt x="111690" y="102635"/>
                  </a:lnTo>
                  <a:lnTo>
                    <a:pt x="111690" y="238"/>
                  </a:lnTo>
                  <a:lnTo>
                    <a:pt x="133303" y="238"/>
                  </a:lnTo>
                  <a:lnTo>
                    <a:pt x="133303" y="121050"/>
                  </a:lnTo>
                  <a:cubicBezTo>
                    <a:pt x="132423" y="121093"/>
                    <a:pt x="131607" y="121157"/>
                    <a:pt x="130791" y="121157"/>
                  </a:cubicBezTo>
                  <a:cubicBezTo>
                    <a:pt x="88275" y="121157"/>
                    <a:pt x="45779" y="121157"/>
                    <a:pt x="3262" y="121157"/>
                  </a:cubicBezTo>
                  <a:cubicBezTo>
                    <a:pt x="21" y="121157"/>
                    <a:pt x="21" y="121157"/>
                    <a:pt x="21" y="117895"/>
                  </a:cubicBezTo>
                  <a:cubicBezTo>
                    <a:pt x="21" y="79370"/>
                    <a:pt x="43" y="40845"/>
                    <a:pt x="0" y="2320"/>
                  </a:cubicBezTo>
                  <a:cubicBezTo>
                    <a:pt x="0" y="431"/>
                    <a:pt x="580" y="-19"/>
                    <a:pt x="2361" y="2"/>
                  </a:cubicBezTo>
                  <a:cubicBezTo>
                    <a:pt x="8113" y="109"/>
                    <a:pt x="13865" y="109"/>
                    <a:pt x="19617" y="2"/>
                  </a:cubicBezTo>
                  <a:cubicBezTo>
                    <a:pt x="21570" y="-41"/>
                    <a:pt x="22042" y="603"/>
                    <a:pt x="22042" y="2492"/>
                  </a:cubicBezTo>
                  <a:cubicBezTo>
                    <a:pt x="21999" y="34878"/>
                    <a:pt x="21999" y="67265"/>
                    <a:pt x="22020" y="99652"/>
                  </a:cubicBezTo>
                  <a:cubicBezTo>
                    <a:pt x="22020" y="100575"/>
                    <a:pt x="22020" y="101476"/>
                    <a:pt x="22020" y="102570"/>
                  </a:cubicBezTo>
                  <a:lnTo>
                    <a:pt x="55781" y="102570"/>
                  </a:lnTo>
                  <a:lnTo>
                    <a:pt x="55781" y="66"/>
                  </a:lnTo>
                  <a:cubicBezTo>
                    <a:pt x="62713" y="66"/>
                    <a:pt x="69602" y="45"/>
                    <a:pt x="76470" y="131"/>
                  </a:cubicBezTo>
                  <a:cubicBezTo>
                    <a:pt x="76900" y="131"/>
                    <a:pt x="77458" y="882"/>
                    <a:pt x="77672" y="1376"/>
                  </a:cubicBezTo>
                  <a:cubicBezTo>
                    <a:pt x="77887" y="1912"/>
                    <a:pt x="77715" y="2577"/>
                    <a:pt x="77715" y="3200"/>
                  </a:cubicBezTo>
                  <a:cubicBezTo>
                    <a:pt x="77715" y="35350"/>
                    <a:pt x="77715" y="67501"/>
                    <a:pt x="77715" y="99652"/>
                  </a:cubicBezTo>
                  <a:lnTo>
                    <a:pt x="77715" y="102613"/>
                  </a:ln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4744EE59-8E10-4464-9B09-F3284302782B}"/>
                </a:ext>
              </a:extLst>
            </p:cNvPr>
            <p:cNvSpPr/>
            <p:nvPr/>
          </p:nvSpPr>
          <p:spPr>
            <a:xfrm>
              <a:off x="11119151" y="1123187"/>
              <a:ext cx="102201" cy="128242"/>
            </a:xfrm>
            <a:custGeom>
              <a:avLst/>
              <a:gdLst>
                <a:gd name="connsiteX0" fmla="*/ 21095 w 102201"/>
                <a:gd name="connsiteY0" fmla="*/ 101200 h 128242"/>
                <a:gd name="connsiteX1" fmla="*/ 29895 w 102201"/>
                <a:gd name="connsiteY1" fmla="*/ 83923 h 128242"/>
                <a:gd name="connsiteX2" fmla="*/ 44167 w 102201"/>
                <a:gd name="connsiteY2" fmla="*/ 57589 h 128242"/>
                <a:gd name="connsiteX3" fmla="*/ 70888 w 102201"/>
                <a:gd name="connsiteY3" fmla="*/ 12260 h 128242"/>
                <a:gd name="connsiteX4" fmla="*/ 77069 w 102201"/>
                <a:gd name="connsiteY4" fmla="*/ 1679 h 128242"/>
                <a:gd name="connsiteX5" fmla="*/ 79236 w 102201"/>
                <a:gd name="connsiteY5" fmla="*/ 70 h 128242"/>
                <a:gd name="connsiteX6" fmla="*/ 101107 w 102201"/>
                <a:gd name="connsiteY6" fmla="*/ 27 h 128242"/>
                <a:gd name="connsiteX7" fmla="*/ 102201 w 102201"/>
                <a:gd name="connsiteY7" fmla="*/ 263 h 128242"/>
                <a:gd name="connsiteX8" fmla="*/ 102201 w 102201"/>
                <a:gd name="connsiteY8" fmla="*/ 2753 h 128242"/>
                <a:gd name="connsiteX9" fmla="*/ 102201 w 102201"/>
                <a:gd name="connsiteY9" fmla="*/ 125217 h 128242"/>
                <a:gd name="connsiteX10" fmla="*/ 99132 w 102201"/>
                <a:gd name="connsiteY10" fmla="*/ 128200 h 128242"/>
                <a:gd name="connsiteX11" fmla="*/ 82799 w 102201"/>
                <a:gd name="connsiteY11" fmla="*/ 128200 h 128242"/>
                <a:gd name="connsiteX12" fmla="*/ 80095 w 102201"/>
                <a:gd name="connsiteY12" fmla="*/ 128200 h 128242"/>
                <a:gd name="connsiteX13" fmla="*/ 81254 w 102201"/>
                <a:gd name="connsiteY13" fmla="*/ 32671 h 128242"/>
                <a:gd name="connsiteX14" fmla="*/ 79687 w 102201"/>
                <a:gd name="connsiteY14" fmla="*/ 34109 h 128242"/>
                <a:gd name="connsiteX15" fmla="*/ 68033 w 102201"/>
                <a:gd name="connsiteY15" fmla="*/ 58254 h 128242"/>
                <a:gd name="connsiteX16" fmla="*/ 56980 w 102201"/>
                <a:gd name="connsiteY16" fmla="*/ 77356 h 128242"/>
                <a:gd name="connsiteX17" fmla="*/ 39510 w 102201"/>
                <a:gd name="connsiteY17" fmla="*/ 106738 h 128242"/>
                <a:gd name="connsiteX18" fmla="*/ 27040 w 102201"/>
                <a:gd name="connsiteY18" fmla="*/ 127191 h 128242"/>
                <a:gd name="connsiteX19" fmla="*/ 25259 w 102201"/>
                <a:gd name="connsiteY19" fmla="*/ 128178 h 128242"/>
                <a:gd name="connsiteX20" fmla="*/ 2015 w 102201"/>
                <a:gd name="connsiteY20" fmla="*/ 128243 h 128242"/>
                <a:gd name="connsiteX21" fmla="*/ 19 w 102201"/>
                <a:gd name="connsiteY21" fmla="*/ 126376 h 128242"/>
                <a:gd name="connsiteX22" fmla="*/ 19 w 102201"/>
                <a:gd name="connsiteY22" fmla="*/ 124766 h 128242"/>
                <a:gd name="connsiteX23" fmla="*/ 19 w 102201"/>
                <a:gd name="connsiteY23" fmla="*/ 3933 h 128242"/>
                <a:gd name="connsiteX24" fmla="*/ 491 w 102201"/>
                <a:gd name="connsiteY24" fmla="*/ 134 h 128242"/>
                <a:gd name="connsiteX25" fmla="*/ 22104 w 102201"/>
                <a:gd name="connsiteY25" fmla="*/ 134 h 128242"/>
                <a:gd name="connsiteX26" fmla="*/ 22104 w 102201"/>
                <a:gd name="connsiteY26" fmla="*/ 2710 h 128242"/>
                <a:gd name="connsiteX27" fmla="*/ 22082 w 102201"/>
                <a:gd name="connsiteY27" fmla="*/ 69221 h 128242"/>
                <a:gd name="connsiteX28" fmla="*/ 21610 w 102201"/>
                <a:gd name="connsiteY28" fmla="*/ 82936 h 128242"/>
                <a:gd name="connsiteX29" fmla="*/ 21996 w 102201"/>
                <a:gd name="connsiteY29" fmla="*/ 86499 h 128242"/>
                <a:gd name="connsiteX30" fmla="*/ 21610 w 102201"/>
                <a:gd name="connsiteY30" fmla="*/ 89031 h 128242"/>
                <a:gd name="connsiteX31" fmla="*/ 21245 w 102201"/>
                <a:gd name="connsiteY31" fmla="*/ 89782 h 128242"/>
                <a:gd name="connsiteX32" fmla="*/ 20687 w 102201"/>
                <a:gd name="connsiteY32" fmla="*/ 101136 h 128242"/>
                <a:gd name="connsiteX33" fmla="*/ 21117 w 102201"/>
                <a:gd name="connsiteY33" fmla="*/ 101200 h 12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2201" h="128242">
                  <a:moveTo>
                    <a:pt x="21095" y="101200"/>
                  </a:moveTo>
                  <a:cubicBezTo>
                    <a:pt x="24014" y="95448"/>
                    <a:pt x="26868" y="89632"/>
                    <a:pt x="29895" y="83923"/>
                  </a:cubicBezTo>
                  <a:cubicBezTo>
                    <a:pt x="34573" y="75102"/>
                    <a:pt x="39188" y="66238"/>
                    <a:pt x="44167" y="57589"/>
                  </a:cubicBezTo>
                  <a:cubicBezTo>
                    <a:pt x="52945" y="42393"/>
                    <a:pt x="61981" y="27370"/>
                    <a:pt x="70888" y="12260"/>
                  </a:cubicBezTo>
                  <a:cubicBezTo>
                    <a:pt x="72970" y="8741"/>
                    <a:pt x="74944" y="5156"/>
                    <a:pt x="77069" y="1679"/>
                  </a:cubicBezTo>
                  <a:cubicBezTo>
                    <a:pt x="77520" y="950"/>
                    <a:pt x="78485" y="70"/>
                    <a:pt x="79236" y="70"/>
                  </a:cubicBezTo>
                  <a:cubicBezTo>
                    <a:pt x="86512" y="-38"/>
                    <a:pt x="93809" y="5"/>
                    <a:pt x="101107" y="27"/>
                  </a:cubicBezTo>
                  <a:cubicBezTo>
                    <a:pt x="101386" y="27"/>
                    <a:pt x="101686" y="156"/>
                    <a:pt x="102201" y="263"/>
                  </a:cubicBezTo>
                  <a:cubicBezTo>
                    <a:pt x="102201" y="1100"/>
                    <a:pt x="102201" y="1937"/>
                    <a:pt x="102201" y="2753"/>
                  </a:cubicBezTo>
                  <a:cubicBezTo>
                    <a:pt x="102201" y="43574"/>
                    <a:pt x="102201" y="84395"/>
                    <a:pt x="102201" y="125217"/>
                  </a:cubicBezTo>
                  <a:cubicBezTo>
                    <a:pt x="102201" y="127206"/>
                    <a:pt x="101177" y="128200"/>
                    <a:pt x="99132" y="128200"/>
                  </a:cubicBezTo>
                  <a:cubicBezTo>
                    <a:pt x="93681" y="128200"/>
                    <a:pt x="88229" y="128200"/>
                    <a:pt x="82799" y="128200"/>
                  </a:cubicBezTo>
                  <a:cubicBezTo>
                    <a:pt x="81984" y="128200"/>
                    <a:pt x="81147" y="128200"/>
                    <a:pt x="80095" y="128200"/>
                  </a:cubicBezTo>
                  <a:cubicBezTo>
                    <a:pt x="80374" y="96328"/>
                    <a:pt x="79301" y="64714"/>
                    <a:pt x="81254" y="32671"/>
                  </a:cubicBezTo>
                  <a:cubicBezTo>
                    <a:pt x="80717" y="33143"/>
                    <a:pt x="79988" y="33508"/>
                    <a:pt x="79687" y="34109"/>
                  </a:cubicBezTo>
                  <a:cubicBezTo>
                    <a:pt x="75781" y="42157"/>
                    <a:pt x="72154" y="50335"/>
                    <a:pt x="68033" y="58254"/>
                  </a:cubicBezTo>
                  <a:cubicBezTo>
                    <a:pt x="64642" y="64779"/>
                    <a:pt x="60715" y="71024"/>
                    <a:pt x="56980" y="77356"/>
                  </a:cubicBezTo>
                  <a:cubicBezTo>
                    <a:pt x="51185" y="87164"/>
                    <a:pt x="45369" y="96951"/>
                    <a:pt x="39510" y="106738"/>
                  </a:cubicBezTo>
                  <a:cubicBezTo>
                    <a:pt x="35410" y="113584"/>
                    <a:pt x="31247" y="120388"/>
                    <a:pt x="27040" y="127191"/>
                  </a:cubicBezTo>
                  <a:cubicBezTo>
                    <a:pt x="26718" y="127706"/>
                    <a:pt x="25881" y="128178"/>
                    <a:pt x="25259" y="128178"/>
                  </a:cubicBezTo>
                  <a:cubicBezTo>
                    <a:pt x="17511" y="128243"/>
                    <a:pt x="9763" y="128178"/>
                    <a:pt x="2015" y="128243"/>
                  </a:cubicBezTo>
                  <a:cubicBezTo>
                    <a:pt x="577" y="128243"/>
                    <a:pt x="126" y="127578"/>
                    <a:pt x="19" y="126376"/>
                  </a:cubicBezTo>
                  <a:cubicBezTo>
                    <a:pt x="-24" y="125839"/>
                    <a:pt x="19" y="125302"/>
                    <a:pt x="19" y="124766"/>
                  </a:cubicBezTo>
                  <a:cubicBezTo>
                    <a:pt x="19" y="84481"/>
                    <a:pt x="19" y="44196"/>
                    <a:pt x="19" y="3933"/>
                  </a:cubicBezTo>
                  <a:cubicBezTo>
                    <a:pt x="19" y="2688"/>
                    <a:pt x="320" y="1422"/>
                    <a:pt x="491" y="134"/>
                  </a:cubicBezTo>
                  <a:lnTo>
                    <a:pt x="22104" y="134"/>
                  </a:lnTo>
                  <a:cubicBezTo>
                    <a:pt x="22104" y="1078"/>
                    <a:pt x="22104" y="1894"/>
                    <a:pt x="22104" y="2710"/>
                  </a:cubicBezTo>
                  <a:cubicBezTo>
                    <a:pt x="22104" y="24880"/>
                    <a:pt x="22125" y="47051"/>
                    <a:pt x="22082" y="69221"/>
                  </a:cubicBezTo>
                  <a:cubicBezTo>
                    <a:pt x="22082" y="73793"/>
                    <a:pt x="21717" y="78364"/>
                    <a:pt x="21610" y="82936"/>
                  </a:cubicBezTo>
                  <a:cubicBezTo>
                    <a:pt x="21589" y="84116"/>
                    <a:pt x="21954" y="85318"/>
                    <a:pt x="21996" y="86499"/>
                  </a:cubicBezTo>
                  <a:cubicBezTo>
                    <a:pt x="21996" y="87336"/>
                    <a:pt x="21782" y="88194"/>
                    <a:pt x="21610" y="89031"/>
                  </a:cubicBezTo>
                  <a:cubicBezTo>
                    <a:pt x="21567" y="89289"/>
                    <a:pt x="21267" y="89525"/>
                    <a:pt x="21245" y="89782"/>
                  </a:cubicBezTo>
                  <a:cubicBezTo>
                    <a:pt x="21031" y="93560"/>
                    <a:pt x="20859" y="97337"/>
                    <a:pt x="20687" y="101136"/>
                  </a:cubicBezTo>
                  <a:cubicBezTo>
                    <a:pt x="20838" y="101157"/>
                    <a:pt x="20966" y="101179"/>
                    <a:pt x="21117" y="101200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C1C08303-EA47-4AE2-8909-96632A2EA11D}"/>
                </a:ext>
              </a:extLst>
            </p:cNvPr>
            <p:cNvSpPr/>
            <p:nvPr/>
          </p:nvSpPr>
          <p:spPr>
            <a:xfrm>
              <a:off x="11349783" y="1123126"/>
              <a:ext cx="101667" cy="128304"/>
            </a:xfrm>
            <a:custGeom>
              <a:avLst/>
              <a:gdLst>
                <a:gd name="connsiteX0" fmla="*/ 21441 w 101667"/>
                <a:gd name="connsiteY0" fmla="*/ 99029 h 128304"/>
                <a:gd name="connsiteX1" fmla="*/ 23029 w 101667"/>
                <a:gd name="connsiteY1" fmla="*/ 97355 h 128304"/>
                <a:gd name="connsiteX2" fmla="*/ 45328 w 101667"/>
                <a:gd name="connsiteY2" fmla="*/ 55589 h 128304"/>
                <a:gd name="connsiteX3" fmla="*/ 57905 w 101667"/>
                <a:gd name="connsiteY3" fmla="*/ 34191 h 128304"/>
                <a:gd name="connsiteX4" fmla="*/ 76964 w 101667"/>
                <a:gd name="connsiteY4" fmla="*/ 1891 h 128304"/>
                <a:gd name="connsiteX5" fmla="*/ 79003 w 101667"/>
                <a:gd name="connsiteY5" fmla="*/ 131 h 128304"/>
                <a:gd name="connsiteX6" fmla="*/ 101667 w 101667"/>
                <a:gd name="connsiteY6" fmla="*/ 45 h 128304"/>
                <a:gd name="connsiteX7" fmla="*/ 101667 w 101667"/>
                <a:gd name="connsiteY7" fmla="*/ 128089 h 128304"/>
                <a:gd name="connsiteX8" fmla="*/ 80140 w 101667"/>
                <a:gd name="connsiteY8" fmla="*/ 128089 h 128304"/>
                <a:gd name="connsiteX9" fmla="*/ 80140 w 101667"/>
                <a:gd name="connsiteY9" fmla="*/ 125707 h 128304"/>
                <a:gd name="connsiteX10" fmla="*/ 80140 w 101667"/>
                <a:gd name="connsiteY10" fmla="*/ 64024 h 128304"/>
                <a:gd name="connsiteX11" fmla="*/ 80612 w 101667"/>
                <a:gd name="connsiteY11" fmla="*/ 47004 h 128304"/>
                <a:gd name="connsiteX12" fmla="*/ 81450 w 101667"/>
                <a:gd name="connsiteY12" fmla="*/ 36059 h 128304"/>
                <a:gd name="connsiteX13" fmla="*/ 80698 w 101667"/>
                <a:gd name="connsiteY13" fmla="*/ 33891 h 128304"/>
                <a:gd name="connsiteX14" fmla="*/ 79153 w 101667"/>
                <a:gd name="connsiteY14" fmla="*/ 35458 h 128304"/>
                <a:gd name="connsiteX15" fmla="*/ 47303 w 101667"/>
                <a:gd name="connsiteY15" fmla="*/ 93277 h 128304"/>
                <a:gd name="connsiteX16" fmla="*/ 32515 w 101667"/>
                <a:gd name="connsiteY16" fmla="*/ 117809 h 128304"/>
                <a:gd name="connsiteX17" fmla="*/ 27364 w 101667"/>
                <a:gd name="connsiteY17" fmla="*/ 126651 h 128304"/>
                <a:gd name="connsiteX18" fmla="*/ 24446 w 101667"/>
                <a:gd name="connsiteY18" fmla="*/ 128304 h 128304"/>
                <a:gd name="connsiteX19" fmla="*/ 2339 w 101667"/>
                <a:gd name="connsiteY19" fmla="*/ 128304 h 128304"/>
                <a:gd name="connsiteX20" fmla="*/ 0 w 101667"/>
                <a:gd name="connsiteY20" fmla="*/ 125943 h 128304"/>
                <a:gd name="connsiteX21" fmla="*/ 0 w 101667"/>
                <a:gd name="connsiteY21" fmla="*/ 2320 h 128304"/>
                <a:gd name="connsiteX22" fmla="*/ 2404 w 101667"/>
                <a:gd name="connsiteY22" fmla="*/ 2 h 128304"/>
                <a:gd name="connsiteX23" fmla="*/ 19445 w 101667"/>
                <a:gd name="connsiteY23" fmla="*/ 2 h 128304"/>
                <a:gd name="connsiteX24" fmla="*/ 22128 w 101667"/>
                <a:gd name="connsiteY24" fmla="*/ 2771 h 128304"/>
                <a:gd name="connsiteX25" fmla="*/ 21634 w 101667"/>
                <a:gd name="connsiteY25" fmla="*/ 81731 h 128304"/>
                <a:gd name="connsiteX26" fmla="*/ 21012 w 101667"/>
                <a:gd name="connsiteY26" fmla="*/ 92462 h 128304"/>
                <a:gd name="connsiteX27" fmla="*/ 21012 w 101667"/>
                <a:gd name="connsiteY27" fmla="*/ 98536 h 128304"/>
                <a:gd name="connsiteX28" fmla="*/ 21441 w 101667"/>
                <a:gd name="connsiteY28" fmla="*/ 99051 h 12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667" h="128304">
                  <a:moveTo>
                    <a:pt x="21441" y="99029"/>
                  </a:moveTo>
                  <a:cubicBezTo>
                    <a:pt x="21977" y="98471"/>
                    <a:pt x="22686" y="97999"/>
                    <a:pt x="23029" y="97355"/>
                  </a:cubicBezTo>
                  <a:cubicBezTo>
                    <a:pt x="30477" y="83448"/>
                    <a:pt x="37774" y="69454"/>
                    <a:pt x="45328" y="55589"/>
                  </a:cubicBezTo>
                  <a:cubicBezTo>
                    <a:pt x="49299" y="48335"/>
                    <a:pt x="53699" y="41317"/>
                    <a:pt x="57905" y="34191"/>
                  </a:cubicBezTo>
                  <a:cubicBezTo>
                    <a:pt x="64258" y="23417"/>
                    <a:pt x="70568" y="12643"/>
                    <a:pt x="76964" y="1891"/>
                  </a:cubicBezTo>
                  <a:cubicBezTo>
                    <a:pt x="77415" y="1139"/>
                    <a:pt x="78316" y="131"/>
                    <a:pt x="79003" y="131"/>
                  </a:cubicBezTo>
                  <a:cubicBezTo>
                    <a:pt x="86493" y="2"/>
                    <a:pt x="94005" y="45"/>
                    <a:pt x="101667" y="45"/>
                  </a:cubicBezTo>
                  <a:lnTo>
                    <a:pt x="101667" y="128089"/>
                  </a:lnTo>
                  <a:lnTo>
                    <a:pt x="80140" y="128089"/>
                  </a:lnTo>
                  <a:cubicBezTo>
                    <a:pt x="80140" y="127338"/>
                    <a:pt x="80140" y="126522"/>
                    <a:pt x="80140" y="125707"/>
                  </a:cubicBezTo>
                  <a:cubicBezTo>
                    <a:pt x="80140" y="105146"/>
                    <a:pt x="80097" y="84585"/>
                    <a:pt x="80140" y="64024"/>
                  </a:cubicBezTo>
                  <a:cubicBezTo>
                    <a:pt x="80140" y="58358"/>
                    <a:pt x="80355" y="52671"/>
                    <a:pt x="80612" y="47004"/>
                  </a:cubicBezTo>
                  <a:cubicBezTo>
                    <a:pt x="80784" y="43356"/>
                    <a:pt x="81235" y="39707"/>
                    <a:pt x="81450" y="36059"/>
                  </a:cubicBezTo>
                  <a:cubicBezTo>
                    <a:pt x="81492" y="35350"/>
                    <a:pt x="80956" y="34621"/>
                    <a:pt x="80698" y="33891"/>
                  </a:cubicBezTo>
                  <a:cubicBezTo>
                    <a:pt x="80162" y="34406"/>
                    <a:pt x="79432" y="34835"/>
                    <a:pt x="79153" y="35458"/>
                  </a:cubicBezTo>
                  <a:cubicBezTo>
                    <a:pt x="69989" y="55525"/>
                    <a:pt x="58828" y="74519"/>
                    <a:pt x="47303" y="93277"/>
                  </a:cubicBezTo>
                  <a:cubicBezTo>
                    <a:pt x="42302" y="101411"/>
                    <a:pt x="37430" y="109610"/>
                    <a:pt x="32515" y="117809"/>
                  </a:cubicBezTo>
                  <a:cubicBezTo>
                    <a:pt x="30755" y="120728"/>
                    <a:pt x="28996" y="123668"/>
                    <a:pt x="27364" y="126651"/>
                  </a:cubicBezTo>
                  <a:cubicBezTo>
                    <a:pt x="26678" y="127896"/>
                    <a:pt x="25819" y="128304"/>
                    <a:pt x="24446" y="128304"/>
                  </a:cubicBezTo>
                  <a:cubicBezTo>
                    <a:pt x="17084" y="128239"/>
                    <a:pt x="9722" y="128218"/>
                    <a:pt x="2339" y="128304"/>
                  </a:cubicBezTo>
                  <a:cubicBezTo>
                    <a:pt x="494" y="128325"/>
                    <a:pt x="0" y="127746"/>
                    <a:pt x="0" y="125943"/>
                  </a:cubicBezTo>
                  <a:cubicBezTo>
                    <a:pt x="43" y="84735"/>
                    <a:pt x="43" y="43528"/>
                    <a:pt x="0" y="2320"/>
                  </a:cubicBezTo>
                  <a:cubicBezTo>
                    <a:pt x="0" y="410"/>
                    <a:pt x="665" y="-20"/>
                    <a:pt x="2404" y="2"/>
                  </a:cubicBezTo>
                  <a:cubicBezTo>
                    <a:pt x="8070" y="66"/>
                    <a:pt x="13757" y="109"/>
                    <a:pt x="19445" y="2"/>
                  </a:cubicBezTo>
                  <a:cubicBezTo>
                    <a:pt x="21548" y="-41"/>
                    <a:pt x="22149" y="624"/>
                    <a:pt x="22128" y="2771"/>
                  </a:cubicBezTo>
                  <a:cubicBezTo>
                    <a:pt x="21913" y="29083"/>
                    <a:pt x="21827" y="55396"/>
                    <a:pt x="21634" y="81731"/>
                  </a:cubicBezTo>
                  <a:cubicBezTo>
                    <a:pt x="21613" y="85315"/>
                    <a:pt x="21162" y="88877"/>
                    <a:pt x="21012" y="92462"/>
                  </a:cubicBezTo>
                  <a:cubicBezTo>
                    <a:pt x="20926" y="94479"/>
                    <a:pt x="21012" y="96518"/>
                    <a:pt x="21012" y="98536"/>
                  </a:cubicBezTo>
                  <a:cubicBezTo>
                    <a:pt x="21162" y="98707"/>
                    <a:pt x="21291" y="98879"/>
                    <a:pt x="21441" y="99051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0D98FD02-600A-493B-896E-5A5AD653CD62}"/>
                </a:ext>
              </a:extLst>
            </p:cNvPr>
            <p:cNvSpPr/>
            <p:nvPr/>
          </p:nvSpPr>
          <p:spPr>
            <a:xfrm>
              <a:off x="11787777" y="1120636"/>
              <a:ext cx="121421" cy="133087"/>
            </a:xfrm>
            <a:custGeom>
              <a:avLst/>
              <a:gdLst>
                <a:gd name="connsiteX0" fmla="*/ 120735 w 121421"/>
                <a:gd name="connsiteY0" fmla="*/ 65849 h 133087"/>
                <a:gd name="connsiteX1" fmla="*/ 111678 w 121421"/>
                <a:gd name="connsiteY1" fmla="*/ 103794 h 133087"/>
                <a:gd name="connsiteX2" fmla="*/ 77982 w 121421"/>
                <a:gd name="connsiteY2" fmla="*/ 130279 h 133087"/>
                <a:gd name="connsiteX3" fmla="*/ 67422 w 121421"/>
                <a:gd name="connsiteY3" fmla="*/ 132768 h 133087"/>
                <a:gd name="connsiteX4" fmla="*/ 54244 w 121421"/>
                <a:gd name="connsiteY4" fmla="*/ 132811 h 133087"/>
                <a:gd name="connsiteX5" fmla="*/ 33920 w 121421"/>
                <a:gd name="connsiteY5" fmla="*/ 127553 h 133087"/>
                <a:gd name="connsiteX6" fmla="*/ 12522 w 121421"/>
                <a:gd name="connsiteY6" fmla="*/ 109696 h 133087"/>
                <a:gd name="connsiteX7" fmla="*/ 1275 w 121421"/>
                <a:gd name="connsiteY7" fmla="*/ 80507 h 133087"/>
                <a:gd name="connsiteX8" fmla="*/ 31 w 121421"/>
                <a:gd name="connsiteY8" fmla="*/ 67845 h 133087"/>
                <a:gd name="connsiteX9" fmla="*/ 2349 w 121421"/>
                <a:gd name="connsiteY9" fmla="*/ 48657 h 133087"/>
                <a:gd name="connsiteX10" fmla="*/ 17716 w 121421"/>
                <a:gd name="connsiteY10" fmla="*/ 18632 h 133087"/>
                <a:gd name="connsiteX11" fmla="*/ 49823 w 121421"/>
                <a:gd name="connsiteY11" fmla="*/ 1311 h 133087"/>
                <a:gd name="connsiteX12" fmla="*/ 62486 w 121421"/>
                <a:gd name="connsiteY12" fmla="*/ 24 h 133087"/>
                <a:gd name="connsiteX13" fmla="*/ 84657 w 121421"/>
                <a:gd name="connsiteY13" fmla="*/ 4488 h 133087"/>
                <a:gd name="connsiteX14" fmla="*/ 118181 w 121421"/>
                <a:gd name="connsiteY14" fmla="*/ 45309 h 133087"/>
                <a:gd name="connsiteX15" fmla="*/ 121422 w 121421"/>
                <a:gd name="connsiteY15" fmla="*/ 65741 h 133087"/>
                <a:gd name="connsiteX16" fmla="*/ 120735 w 121421"/>
                <a:gd name="connsiteY16" fmla="*/ 65827 h 133087"/>
                <a:gd name="connsiteX17" fmla="*/ 95645 w 121421"/>
                <a:gd name="connsiteY17" fmla="*/ 66128 h 133087"/>
                <a:gd name="connsiteX18" fmla="*/ 91524 w 121421"/>
                <a:gd name="connsiteY18" fmla="*/ 42047 h 133087"/>
                <a:gd name="connsiteX19" fmla="*/ 58752 w 121421"/>
                <a:gd name="connsiteY19" fmla="*/ 19254 h 133087"/>
                <a:gd name="connsiteX20" fmla="*/ 34563 w 121421"/>
                <a:gd name="connsiteY20" fmla="*/ 32582 h 133087"/>
                <a:gd name="connsiteX21" fmla="*/ 25356 w 121421"/>
                <a:gd name="connsiteY21" fmla="*/ 60032 h 133087"/>
                <a:gd name="connsiteX22" fmla="*/ 29820 w 121421"/>
                <a:gd name="connsiteY22" fmla="*/ 92162 h 133087"/>
                <a:gd name="connsiteX23" fmla="*/ 55339 w 121421"/>
                <a:gd name="connsiteY23" fmla="*/ 113602 h 133087"/>
                <a:gd name="connsiteX24" fmla="*/ 89657 w 121421"/>
                <a:gd name="connsiteY24" fmla="*/ 95317 h 133087"/>
                <a:gd name="connsiteX25" fmla="*/ 95667 w 121421"/>
                <a:gd name="connsiteY25" fmla="*/ 66149 h 1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421" h="133087">
                  <a:moveTo>
                    <a:pt x="120735" y="65849"/>
                  </a:moveTo>
                  <a:cubicBezTo>
                    <a:pt x="120735" y="79220"/>
                    <a:pt x="118331" y="92076"/>
                    <a:pt x="111678" y="103794"/>
                  </a:cubicBezTo>
                  <a:cubicBezTo>
                    <a:pt x="104101" y="117144"/>
                    <a:pt x="93027" y="126308"/>
                    <a:pt x="77982" y="130279"/>
                  </a:cubicBezTo>
                  <a:cubicBezTo>
                    <a:pt x="74483" y="131202"/>
                    <a:pt x="70985" y="132403"/>
                    <a:pt x="67422" y="132768"/>
                  </a:cubicBezTo>
                  <a:cubicBezTo>
                    <a:pt x="63066" y="133198"/>
                    <a:pt x="58601" y="133176"/>
                    <a:pt x="54244" y="132811"/>
                  </a:cubicBezTo>
                  <a:cubicBezTo>
                    <a:pt x="47205" y="132232"/>
                    <a:pt x="40423" y="130536"/>
                    <a:pt x="33920" y="127553"/>
                  </a:cubicBezTo>
                  <a:cubicBezTo>
                    <a:pt x="25141" y="123497"/>
                    <a:pt x="18037" y="117487"/>
                    <a:pt x="12522" y="109696"/>
                  </a:cubicBezTo>
                  <a:cubicBezTo>
                    <a:pt x="6362" y="100961"/>
                    <a:pt x="2542" y="91196"/>
                    <a:pt x="1275" y="80507"/>
                  </a:cubicBezTo>
                  <a:cubicBezTo>
                    <a:pt x="782" y="76279"/>
                    <a:pt x="-184" y="72030"/>
                    <a:pt x="31" y="67845"/>
                  </a:cubicBezTo>
                  <a:cubicBezTo>
                    <a:pt x="331" y="61427"/>
                    <a:pt x="996" y="54946"/>
                    <a:pt x="2349" y="48657"/>
                  </a:cubicBezTo>
                  <a:cubicBezTo>
                    <a:pt x="4795" y="37368"/>
                    <a:pt x="9710" y="27195"/>
                    <a:pt x="17716" y="18632"/>
                  </a:cubicBezTo>
                  <a:cubicBezTo>
                    <a:pt x="26494" y="9253"/>
                    <a:pt x="37117" y="3329"/>
                    <a:pt x="49823" y="1311"/>
                  </a:cubicBezTo>
                  <a:cubicBezTo>
                    <a:pt x="54008" y="646"/>
                    <a:pt x="58279" y="-148"/>
                    <a:pt x="62486" y="24"/>
                  </a:cubicBezTo>
                  <a:cubicBezTo>
                    <a:pt x="70062" y="346"/>
                    <a:pt x="77574" y="1505"/>
                    <a:pt x="84657" y="4488"/>
                  </a:cubicBezTo>
                  <a:cubicBezTo>
                    <a:pt x="102985" y="12214"/>
                    <a:pt x="113652" y="26358"/>
                    <a:pt x="118181" y="45309"/>
                  </a:cubicBezTo>
                  <a:cubicBezTo>
                    <a:pt x="119790" y="52006"/>
                    <a:pt x="120370" y="58916"/>
                    <a:pt x="121422" y="65741"/>
                  </a:cubicBezTo>
                  <a:cubicBezTo>
                    <a:pt x="121185" y="65763"/>
                    <a:pt x="120971" y="65784"/>
                    <a:pt x="120735" y="65827"/>
                  </a:cubicBezTo>
                  <a:close/>
                  <a:moveTo>
                    <a:pt x="95645" y="66128"/>
                  </a:moveTo>
                  <a:cubicBezTo>
                    <a:pt x="96075" y="57951"/>
                    <a:pt x="94658" y="49859"/>
                    <a:pt x="91524" y="42047"/>
                  </a:cubicBezTo>
                  <a:cubicBezTo>
                    <a:pt x="86266" y="28933"/>
                    <a:pt x="75385" y="18353"/>
                    <a:pt x="58752" y="19254"/>
                  </a:cubicBezTo>
                  <a:cubicBezTo>
                    <a:pt x="48471" y="19812"/>
                    <a:pt x="40509" y="24383"/>
                    <a:pt x="34563" y="32582"/>
                  </a:cubicBezTo>
                  <a:cubicBezTo>
                    <a:pt x="28640" y="40738"/>
                    <a:pt x="26064" y="50203"/>
                    <a:pt x="25356" y="60032"/>
                  </a:cubicBezTo>
                  <a:cubicBezTo>
                    <a:pt x="24562" y="70978"/>
                    <a:pt x="25313" y="81860"/>
                    <a:pt x="29820" y="92162"/>
                  </a:cubicBezTo>
                  <a:cubicBezTo>
                    <a:pt x="34800" y="103515"/>
                    <a:pt x="42655" y="111671"/>
                    <a:pt x="55339" y="113602"/>
                  </a:cubicBezTo>
                  <a:cubicBezTo>
                    <a:pt x="70856" y="115942"/>
                    <a:pt x="82618" y="109031"/>
                    <a:pt x="89657" y="95317"/>
                  </a:cubicBezTo>
                  <a:cubicBezTo>
                    <a:pt x="94293" y="86281"/>
                    <a:pt x="96053" y="76537"/>
                    <a:pt x="95667" y="66149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5D4FA0B9-2568-4326-8330-E0D2BDB436EB}"/>
                </a:ext>
              </a:extLst>
            </p:cNvPr>
            <p:cNvSpPr/>
            <p:nvPr/>
          </p:nvSpPr>
          <p:spPr>
            <a:xfrm>
              <a:off x="11241606" y="1123236"/>
              <a:ext cx="89657" cy="129516"/>
            </a:xfrm>
            <a:custGeom>
              <a:avLst/>
              <a:gdLst>
                <a:gd name="connsiteX0" fmla="*/ 651 w 89657"/>
                <a:gd name="connsiteY0" fmla="*/ 21 h 129516"/>
                <a:gd name="connsiteX1" fmla="*/ 79675 w 89657"/>
                <a:gd name="connsiteY1" fmla="*/ 21 h 129516"/>
                <a:gd name="connsiteX2" fmla="*/ 79675 w 89657"/>
                <a:gd name="connsiteY2" fmla="*/ 2318 h 129516"/>
                <a:gd name="connsiteX3" fmla="*/ 79675 w 89657"/>
                <a:gd name="connsiteY3" fmla="*/ 15431 h 129516"/>
                <a:gd name="connsiteX4" fmla="*/ 75812 w 89657"/>
                <a:gd name="connsiteY4" fmla="*/ 19402 h 129516"/>
                <a:gd name="connsiteX5" fmla="*/ 26320 w 89657"/>
                <a:gd name="connsiteY5" fmla="*/ 19402 h 129516"/>
                <a:gd name="connsiteX6" fmla="*/ 23745 w 89657"/>
                <a:gd name="connsiteY6" fmla="*/ 19402 h 129516"/>
                <a:gd name="connsiteX7" fmla="*/ 23745 w 89657"/>
                <a:gd name="connsiteY7" fmla="*/ 46509 h 129516"/>
                <a:gd name="connsiteX8" fmla="*/ 30505 w 89657"/>
                <a:gd name="connsiteY8" fmla="*/ 46080 h 129516"/>
                <a:gd name="connsiteX9" fmla="*/ 50165 w 89657"/>
                <a:gd name="connsiteY9" fmla="*/ 46530 h 129516"/>
                <a:gd name="connsiteX10" fmla="*/ 79804 w 89657"/>
                <a:gd name="connsiteY10" fmla="*/ 60331 h 129516"/>
                <a:gd name="connsiteX11" fmla="*/ 89419 w 89657"/>
                <a:gd name="connsiteY11" fmla="*/ 81922 h 129516"/>
                <a:gd name="connsiteX12" fmla="*/ 85406 w 89657"/>
                <a:gd name="connsiteY12" fmla="*/ 105423 h 129516"/>
                <a:gd name="connsiteX13" fmla="*/ 68043 w 89657"/>
                <a:gd name="connsiteY13" fmla="*/ 121885 h 129516"/>
                <a:gd name="connsiteX14" fmla="*/ 44263 w 89657"/>
                <a:gd name="connsiteY14" fmla="*/ 128602 h 129516"/>
                <a:gd name="connsiteX15" fmla="*/ 15009 w 89657"/>
                <a:gd name="connsiteY15" fmla="*/ 129139 h 129516"/>
                <a:gd name="connsiteX16" fmla="*/ 2175 w 89657"/>
                <a:gd name="connsiteY16" fmla="*/ 128109 h 129516"/>
                <a:gd name="connsiteX17" fmla="*/ 479 w 89657"/>
                <a:gd name="connsiteY17" fmla="*/ 126306 h 129516"/>
                <a:gd name="connsiteX18" fmla="*/ 479 w 89657"/>
                <a:gd name="connsiteY18" fmla="*/ 126070 h 129516"/>
                <a:gd name="connsiteX19" fmla="*/ 29 w 89657"/>
                <a:gd name="connsiteY19" fmla="*/ 92095 h 129516"/>
                <a:gd name="connsiteX20" fmla="*/ 29 w 89657"/>
                <a:gd name="connsiteY20" fmla="*/ 68551 h 129516"/>
                <a:gd name="connsiteX21" fmla="*/ 29 w 89657"/>
                <a:gd name="connsiteY21" fmla="*/ 34426 h 129516"/>
                <a:gd name="connsiteX22" fmla="*/ 50 w 89657"/>
                <a:gd name="connsiteY22" fmla="*/ 7898 h 129516"/>
                <a:gd name="connsiteX23" fmla="*/ 651 w 89657"/>
                <a:gd name="connsiteY23" fmla="*/ 0 h 129516"/>
                <a:gd name="connsiteX24" fmla="*/ 35098 w 89657"/>
                <a:gd name="connsiteY24" fmla="*/ 111819 h 129516"/>
                <a:gd name="connsiteX25" fmla="*/ 45701 w 89657"/>
                <a:gd name="connsiteY25" fmla="*/ 110316 h 129516"/>
                <a:gd name="connsiteX26" fmla="*/ 63729 w 89657"/>
                <a:gd name="connsiteY26" fmla="*/ 94885 h 129516"/>
                <a:gd name="connsiteX27" fmla="*/ 61175 w 89657"/>
                <a:gd name="connsiteY27" fmla="*/ 74431 h 129516"/>
                <a:gd name="connsiteX28" fmla="*/ 37566 w 89657"/>
                <a:gd name="connsiteY28" fmla="*/ 63700 h 129516"/>
                <a:gd name="connsiteX29" fmla="*/ 25569 w 89657"/>
                <a:gd name="connsiteY29" fmla="*/ 64044 h 129516"/>
                <a:gd name="connsiteX30" fmla="*/ 23508 w 89657"/>
                <a:gd name="connsiteY30" fmla="*/ 66254 h 129516"/>
                <a:gd name="connsiteX31" fmla="*/ 23938 w 89657"/>
                <a:gd name="connsiteY31" fmla="*/ 70311 h 129516"/>
                <a:gd name="connsiteX32" fmla="*/ 23938 w 89657"/>
                <a:gd name="connsiteY32" fmla="*/ 106217 h 129516"/>
                <a:gd name="connsiteX33" fmla="*/ 23637 w 89657"/>
                <a:gd name="connsiteY33" fmla="*/ 108900 h 129516"/>
                <a:gd name="connsiteX34" fmla="*/ 25140 w 89657"/>
                <a:gd name="connsiteY34" fmla="*/ 111089 h 129516"/>
                <a:gd name="connsiteX35" fmla="*/ 35098 w 89657"/>
                <a:gd name="connsiteY35" fmla="*/ 111819 h 12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9657" h="129516">
                  <a:moveTo>
                    <a:pt x="651" y="21"/>
                  </a:moveTo>
                  <a:lnTo>
                    <a:pt x="79675" y="21"/>
                  </a:lnTo>
                  <a:cubicBezTo>
                    <a:pt x="79675" y="858"/>
                    <a:pt x="79675" y="1588"/>
                    <a:pt x="79675" y="2318"/>
                  </a:cubicBezTo>
                  <a:cubicBezTo>
                    <a:pt x="79675" y="6696"/>
                    <a:pt x="79675" y="11075"/>
                    <a:pt x="79675" y="15431"/>
                  </a:cubicBezTo>
                  <a:cubicBezTo>
                    <a:pt x="79654" y="19917"/>
                    <a:pt x="80212" y="19402"/>
                    <a:pt x="75812" y="19402"/>
                  </a:cubicBezTo>
                  <a:cubicBezTo>
                    <a:pt x="59308" y="19402"/>
                    <a:pt x="42824" y="19402"/>
                    <a:pt x="26320" y="19402"/>
                  </a:cubicBezTo>
                  <a:lnTo>
                    <a:pt x="23745" y="19402"/>
                  </a:lnTo>
                  <a:lnTo>
                    <a:pt x="23745" y="46509"/>
                  </a:lnTo>
                  <a:cubicBezTo>
                    <a:pt x="25998" y="46359"/>
                    <a:pt x="28252" y="46273"/>
                    <a:pt x="30505" y="46080"/>
                  </a:cubicBezTo>
                  <a:cubicBezTo>
                    <a:pt x="37073" y="45479"/>
                    <a:pt x="43597" y="45607"/>
                    <a:pt x="50165" y="46530"/>
                  </a:cubicBezTo>
                  <a:cubicBezTo>
                    <a:pt x="61497" y="48119"/>
                    <a:pt x="71627" y="52175"/>
                    <a:pt x="79804" y="60331"/>
                  </a:cubicBezTo>
                  <a:cubicBezTo>
                    <a:pt x="85728" y="66233"/>
                    <a:pt x="88625" y="73594"/>
                    <a:pt x="89419" y="81922"/>
                  </a:cubicBezTo>
                  <a:cubicBezTo>
                    <a:pt x="90192" y="90142"/>
                    <a:pt x="89140" y="97976"/>
                    <a:pt x="85406" y="105423"/>
                  </a:cubicBezTo>
                  <a:cubicBezTo>
                    <a:pt x="81585" y="113021"/>
                    <a:pt x="75447" y="118193"/>
                    <a:pt x="68043" y="121885"/>
                  </a:cubicBezTo>
                  <a:cubicBezTo>
                    <a:pt x="60574" y="125619"/>
                    <a:pt x="52547" y="127486"/>
                    <a:pt x="44263" y="128602"/>
                  </a:cubicBezTo>
                  <a:cubicBezTo>
                    <a:pt x="34519" y="129912"/>
                    <a:pt x="24775" y="129547"/>
                    <a:pt x="15009" y="129139"/>
                  </a:cubicBezTo>
                  <a:cubicBezTo>
                    <a:pt x="10717" y="128967"/>
                    <a:pt x="6467" y="128388"/>
                    <a:pt x="2175" y="128109"/>
                  </a:cubicBezTo>
                  <a:cubicBezTo>
                    <a:pt x="866" y="128023"/>
                    <a:pt x="351" y="127551"/>
                    <a:pt x="479" y="126306"/>
                  </a:cubicBezTo>
                  <a:cubicBezTo>
                    <a:pt x="479" y="126220"/>
                    <a:pt x="479" y="126156"/>
                    <a:pt x="479" y="126070"/>
                  </a:cubicBezTo>
                  <a:cubicBezTo>
                    <a:pt x="329" y="114738"/>
                    <a:pt x="136" y="103406"/>
                    <a:pt x="29" y="92095"/>
                  </a:cubicBezTo>
                  <a:cubicBezTo>
                    <a:pt x="-36" y="84261"/>
                    <a:pt x="29" y="76406"/>
                    <a:pt x="29" y="68551"/>
                  </a:cubicBezTo>
                  <a:cubicBezTo>
                    <a:pt x="29" y="57176"/>
                    <a:pt x="29" y="45801"/>
                    <a:pt x="29" y="34426"/>
                  </a:cubicBezTo>
                  <a:cubicBezTo>
                    <a:pt x="29" y="25583"/>
                    <a:pt x="-14" y="16741"/>
                    <a:pt x="50" y="7898"/>
                  </a:cubicBezTo>
                  <a:cubicBezTo>
                    <a:pt x="50" y="5344"/>
                    <a:pt x="436" y="2769"/>
                    <a:pt x="651" y="0"/>
                  </a:cubicBezTo>
                  <a:close/>
                  <a:moveTo>
                    <a:pt x="35098" y="111819"/>
                  </a:moveTo>
                  <a:cubicBezTo>
                    <a:pt x="37824" y="111454"/>
                    <a:pt x="41794" y="111111"/>
                    <a:pt x="45701" y="110316"/>
                  </a:cubicBezTo>
                  <a:cubicBezTo>
                    <a:pt x="54521" y="108535"/>
                    <a:pt x="60874" y="103513"/>
                    <a:pt x="63729" y="94885"/>
                  </a:cubicBezTo>
                  <a:cubicBezTo>
                    <a:pt x="66068" y="87802"/>
                    <a:pt x="65725" y="80698"/>
                    <a:pt x="61175" y="74431"/>
                  </a:cubicBezTo>
                  <a:cubicBezTo>
                    <a:pt x="55401" y="66447"/>
                    <a:pt x="46795" y="64151"/>
                    <a:pt x="37566" y="63700"/>
                  </a:cubicBezTo>
                  <a:cubicBezTo>
                    <a:pt x="33574" y="63507"/>
                    <a:pt x="29561" y="64001"/>
                    <a:pt x="25569" y="64044"/>
                  </a:cubicBezTo>
                  <a:cubicBezTo>
                    <a:pt x="23916" y="64044"/>
                    <a:pt x="23337" y="64709"/>
                    <a:pt x="23508" y="66254"/>
                  </a:cubicBezTo>
                  <a:cubicBezTo>
                    <a:pt x="23659" y="67606"/>
                    <a:pt x="23938" y="68958"/>
                    <a:pt x="23938" y="70311"/>
                  </a:cubicBezTo>
                  <a:cubicBezTo>
                    <a:pt x="23981" y="82287"/>
                    <a:pt x="23959" y="94241"/>
                    <a:pt x="23938" y="106217"/>
                  </a:cubicBezTo>
                  <a:cubicBezTo>
                    <a:pt x="23938" y="107119"/>
                    <a:pt x="23723" y="107998"/>
                    <a:pt x="23637" y="108900"/>
                  </a:cubicBezTo>
                  <a:cubicBezTo>
                    <a:pt x="23530" y="110037"/>
                    <a:pt x="23594" y="111003"/>
                    <a:pt x="25140" y="111089"/>
                  </a:cubicBezTo>
                  <a:cubicBezTo>
                    <a:pt x="28037" y="111261"/>
                    <a:pt x="30934" y="111518"/>
                    <a:pt x="35098" y="111819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3A7809F1-2AB4-4F6B-9DE0-E58870A2EE5F}"/>
                </a:ext>
              </a:extLst>
            </p:cNvPr>
            <p:cNvSpPr/>
            <p:nvPr/>
          </p:nvSpPr>
          <p:spPr>
            <a:xfrm>
              <a:off x="11900892" y="1294329"/>
              <a:ext cx="95851" cy="121384"/>
            </a:xfrm>
            <a:custGeom>
              <a:avLst/>
              <a:gdLst>
                <a:gd name="connsiteX0" fmla="*/ 107 w 95851"/>
                <a:gd name="connsiteY0" fmla="*/ 370 h 121384"/>
                <a:gd name="connsiteX1" fmla="*/ 20046 w 95851"/>
                <a:gd name="connsiteY1" fmla="*/ 370 h 121384"/>
                <a:gd name="connsiteX2" fmla="*/ 19380 w 95851"/>
                <a:gd name="connsiteY2" fmla="*/ 94289 h 121384"/>
                <a:gd name="connsiteX3" fmla="*/ 20861 w 95851"/>
                <a:gd name="connsiteY3" fmla="*/ 93044 h 121384"/>
                <a:gd name="connsiteX4" fmla="*/ 31528 w 95851"/>
                <a:gd name="connsiteY4" fmla="*/ 72204 h 121384"/>
                <a:gd name="connsiteX5" fmla="*/ 50222 w 95851"/>
                <a:gd name="connsiteY5" fmla="*/ 39517 h 121384"/>
                <a:gd name="connsiteX6" fmla="*/ 72221 w 95851"/>
                <a:gd name="connsiteY6" fmla="*/ 2065 h 121384"/>
                <a:gd name="connsiteX7" fmla="*/ 75891 w 95851"/>
                <a:gd name="connsiteY7" fmla="*/ 5 h 121384"/>
                <a:gd name="connsiteX8" fmla="*/ 93533 w 95851"/>
                <a:gd name="connsiteY8" fmla="*/ 198 h 121384"/>
                <a:gd name="connsiteX9" fmla="*/ 95851 w 95851"/>
                <a:gd name="connsiteY9" fmla="*/ 2559 h 121384"/>
                <a:gd name="connsiteX10" fmla="*/ 95851 w 95851"/>
                <a:gd name="connsiteY10" fmla="*/ 119035 h 121384"/>
                <a:gd name="connsiteX11" fmla="*/ 93726 w 95851"/>
                <a:gd name="connsiteY11" fmla="*/ 121353 h 121384"/>
                <a:gd name="connsiteX12" fmla="*/ 77157 w 95851"/>
                <a:gd name="connsiteY12" fmla="*/ 121353 h 121384"/>
                <a:gd name="connsiteX13" fmla="*/ 75097 w 95851"/>
                <a:gd name="connsiteY13" fmla="*/ 119185 h 121384"/>
                <a:gd name="connsiteX14" fmla="*/ 75612 w 95851"/>
                <a:gd name="connsiteY14" fmla="*/ 47372 h 121384"/>
                <a:gd name="connsiteX15" fmla="*/ 76449 w 95851"/>
                <a:gd name="connsiteY15" fmla="*/ 34817 h 121384"/>
                <a:gd name="connsiteX16" fmla="*/ 75912 w 95851"/>
                <a:gd name="connsiteY16" fmla="*/ 31962 h 121384"/>
                <a:gd name="connsiteX17" fmla="*/ 75011 w 95851"/>
                <a:gd name="connsiteY17" fmla="*/ 31898 h 121384"/>
                <a:gd name="connsiteX18" fmla="*/ 73723 w 95851"/>
                <a:gd name="connsiteY18" fmla="*/ 35954 h 121384"/>
                <a:gd name="connsiteX19" fmla="*/ 71148 w 95851"/>
                <a:gd name="connsiteY19" fmla="*/ 40418 h 121384"/>
                <a:gd name="connsiteX20" fmla="*/ 50715 w 95851"/>
                <a:gd name="connsiteY20" fmla="*/ 77484 h 121384"/>
                <a:gd name="connsiteX21" fmla="*/ 26699 w 95851"/>
                <a:gd name="connsiteY21" fmla="*/ 117769 h 121384"/>
                <a:gd name="connsiteX22" fmla="*/ 20046 w 95851"/>
                <a:gd name="connsiteY22" fmla="*/ 121374 h 121384"/>
                <a:gd name="connsiteX23" fmla="*/ 2103 w 95851"/>
                <a:gd name="connsiteY23" fmla="*/ 121374 h 121384"/>
                <a:gd name="connsiteX24" fmla="*/ 0 w 95851"/>
                <a:gd name="connsiteY24" fmla="*/ 119293 h 121384"/>
                <a:gd name="connsiteX25" fmla="*/ 43 w 95851"/>
                <a:gd name="connsiteY25" fmla="*/ 1894 h 121384"/>
                <a:gd name="connsiteX26" fmla="*/ 150 w 95851"/>
                <a:gd name="connsiteY26" fmla="*/ 370 h 12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851" h="121384">
                  <a:moveTo>
                    <a:pt x="107" y="370"/>
                  </a:moveTo>
                  <a:lnTo>
                    <a:pt x="20046" y="370"/>
                  </a:lnTo>
                  <a:cubicBezTo>
                    <a:pt x="21076" y="4920"/>
                    <a:pt x="20153" y="88344"/>
                    <a:pt x="19380" y="94289"/>
                  </a:cubicBezTo>
                  <a:cubicBezTo>
                    <a:pt x="19874" y="93881"/>
                    <a:pt x="20582" y="93581"/>
                    <a:pt x="20861" y="93044"/>
                  </a:cubicBezTo>
                  <a:cubicBezTo>
                    <a:pt x="24445" y="86112"/>
                    <a:pt x="27751" y="79029"/>
                    <a:pt x="31528" y="72204"/>
                  </a:cubicBezTo>
                  <a:cubicBezTo>
                    <a:pt x="37602" y="61215"/>
                    <a:pt x="43912" y="50377"/>
                    <a:pt x="50222" y="39517"/>
                  </a:cubicBezTo>
                  <a:cubicBezTo>
                    <a:pt x="57519" y="27004"/>
                    <a:pt x="64988" y="14621"/>
                    <a:pt x="72221" y="2065"/>
                  </a:cubicBezTo>
                  <a:cubicBezTo>
                    <a:pt x="73186" y="370"/>
                    <a:pt x="74496" y="26"/>
                    <a:pt x="75891" y="5"/>
                  </a:cubicBezTo>
                  <a:cubicBezTo>
                    <a:pt x="81771" y="-38"/>
                    <a:pt x="87652" y="219"/>
                    <a:pt x="93533" y="198"/>
                  </a:cubicBezTo>
                  <a:cubicBezTo>
                    <a:pt x="95378" y="198"/>
                    <a:pt x="95872" y="756"/>
                    <a:pt x="95851" y="2559"/>
                  </a:cubicBezTo>
                  <a:cubicBezTo>
                    <a:pt x="95808" y="41384"/>
                    <a:pt x="95808" y="80210"/>
                    <a:pt x="95851" y="119035"/>
                  </a:cubicBezTo>
                  <a:cubicBezTo>
                    <a:pt x="95851" y="120645"/>
                    <a:pt x="95550" y="121396"/>
                    <a:pt x="93726" y="121353"/>
                  </a:cubicBezTo>
                  <a:cubicBezTo>
                    <a:pt x="88210" y="121246"/>
                    <a:pt x="82673" y="121267"/>
                    <a:pt x="77157" y="121353"/>
                  </a:cubicBezTo>
                  <a:cubicBezTo>
                    <a:pt x="75483" y="121374"/>
                    <a:pt x="75075" y="120709"/>
                    <a:pt x="75097" y="119185"/>
                  </a:cubicBezTo>
                  <a:cubicBezTo>
                    <a:pt x="75290" y="95255"/>
                    <a:pt x="75376" y="71303"/>
                    <a:pt x="75612" y="47372"/>
                  </a:cubicBezTo>
                  <a:cubicBezTo>
                    <a:pt x="75655" y="43187"/>
                    <a:pt x="76234" y="39002"/>
                    <a:pt x="76449" y="34817"/>
                  </a:cubicBezTo>
                  <a:cubicBezTo>
                    <a:pt x="76492" y="33872"/>
                    <a:pt x="76105" y="32907"/>
                    <a:pt x="75912" y="31962"/>
                  </a:cubicBezTo>
                  <a:cubicBezTo>
                    <a:pt x="75612" y="31962"/>
                    <a:pt x="75311" y="31919"/>
                    <a:pt x="75011" y="31898"/>
                  </a:cubicBezTo>
                  <a:cubicBezTo>
                    <a:pt x="74517" y="33422"/>
                    <a:pt x="74045" y="34946"/>
                    <a:pt x="73723" y="35954"/>
                  </a:cubicBezTo>
                  <a:cubicBezTo>
                    <a:pt x="72714" y="37714"/>
                    <a:pt x="71899" y="39045"/>
                    <a:pt x="71148" y="40418"/>
                  </a:cubicBezTo>
                  <a:cubicBezTo>
                    <a:pt x="64344" y="52781"/>
                    <a:pt x="57755" y="65272"/>
                    <a:pt x="50715" y="77484"/>
                  </a:cubicBezTo>
                  <a:cubicBezTo>
                    <a:pt x="42903" y="91027"/>
                    <a:pt x="34511" y="104226"/>
                    <a:pt x="26699" y="117769"/>
                  </a:cubicBezTo>
                  <a:cubicBezTo>
                    <a:pt x="24982" y="120752"/>
                    <a:pt x="23158" y="121482"/>
                    <a:pt x="20046" y="121374"/>
                  </a:cubicBezTo>
                  <a:cubicBezTo>
                    <a:pt x="14058" y="121181"/>
                    <a:pt x="8070" y="121267"/>
                    <a:pt x="2103" y="121374"/>
                  </a:cubicBezTo>
                  <a:cubicBezTo>
                    <a:pt x="472" y="121396"/>
                    <a:pt x="0" y="120902"/>
                    <a:pt x="0" y="119293"/>
                  </a:cubicBezTo>
                  <a:cubicBezTo>
                    <a:pt x="43" y="80167"/>
                    <a:pt x="21" y="41019"/>
                    <a:pt x="43" y="1894"/>
                  </a:cubicBezTo>
                  <a:cubicBezTo>
                    <a:pt x="43" y="1443"/>
                    <a:pt x="107" y="992"/>
                    <a:pt x="150" y="370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EA9C2E0-D13D-4EFB-BFCD-870CF702A460}"/>
                </a:ext>
              </a:extLst>
            </p:cNvPr>
            <p:cNvSpPr/>
            <p:nvPr/>
          </p:nvSpPr>
          <p:spPr>
            <a:xfrm>
              <a:off x="11108771" y="1292447"/>
              <a:ext cx="113997" cy="125179"/>
            </a:xfrm>
            <a:custGeom>
              <a:avLst/>
              <a:gdLst>
                <a:gd name="connsiteX0" fmla="*/ 113998 w 113997"/>
                <a:gd name="connsiteY0" fmla="*/ 61573 h 125179"/>
                <a:gd name="connsiteX1" fmla="*/ 106314 w 113997"/>
                <a:gd name="connsiteY1" fmla="*/ 95140 h 125179"/>
                <a:gd name="connsiteX2" fmla="*/ 70944 w 113997"/>
                <a:gd name="connsiteY2" fmla="*/ 123278 h 125179"/>
                <a:gd name="connsiteX3" fmla="*/ 30895 w 113997"/>
                <a:gd name="connsiteY3" fmla="*/ 119586 h 125179"/>
                <a:gd name="connsiteX4" fmla="*/ 6278 w 113997"/>
                <a:gd name="connsiteY4" fmla="*/ 93939 h 125179"/>
                <a:gd name="connsiteX5" fmla="*/ 140 w 113997"/>
                <a:gd name="connsiteY5" fmla="*/ 58612 h 125179"/>
                <a:gd name="connsiteX6" fmla="*/ 8188 w 113997"/>
                <a:gd name="connsiteY6" fmla="*/ 28972 h 125179"/>
                <a:gd name="connsiteX7" fmla="*/ 48130 w 113997"/>
                <a:gd name="connsiteY7" fmla="*/ 771 h 125179"/>
                <a:gd name="connsiteX8" fmla="*/ 78198 w 113997"/>
                <a:gd name="connsiteY8" fmla="*/ 3561 h 125179"/>
                <a:gd name="connsiteX9" fmla="*/ 99897 w 113997"/>
                <a:gd name="connsiteY9" fmla="*/ 18971 h 125179"/>
                <a:gd name="connsiteX10" fmla="*/ 112130 w 113997"/>
                <a:gd name="connsiteY10" fmla="*/ 46786 h 125179"/>
                <a:gd name="connsiteX11" fmla="*/ 113998 w 113997"/>
                <a:gd name="connsiteY11" fmla="*/ 61573 h 125179"/>
                <a:gd name="connsiteX12" fmla="*/ 90110 w 113997"/>
                <a:gd name="connsiteY12" fmla="*/ 62260 h 125179"/>
                <a:gd name="connsiteX13" fmla="*/ 86805 w 113997"/>
                <a:gd name="connsiteY13" fmla="*/ 41849 h 125179"/>
                <a:gd name="connsiteX14" fmla="*/ 60513 w 113997"/>
                <a:gd name="connsiteY14" fmla="*/ 18176 h 125179"/>
                <a:gd name="connsiteX15" fmla="*/ 34158 w 113997"/>
                <a:gd name="connsiteY15" fmla="*/ 28156 h 125179"/>
                <a:gd name="connsiteX16" fmla="*/ 23813 w 113997"/>
                <a:gd name="connsiteY16" fmla="*/ 54534 h 125179"/>
                <a:gd name="connsiteX17" fmla="*/ 24156 w 113997"/>
                <a:gd name="connsiteY17" fmla="*/ 73249 h 125179"/>
                <a:gd name="connsiteX18" fmla="*/ 32033 w 113997"/>
                <a:gd name="connsiteY18" fmla="*/ 94239 h 125179"/>
                <a:gd name="connsiteX19" fmla="*/ 67296 w 113997"/>
                <a:gd name="connsiteY19" fmla="*/ 105464 h 125179"/>
                <a:gd name="connsiteX20" fmla="*/ 82641 w 113997"/>
                <a:gd name="connsiteY20" fmla="*/ 92415 h 125179"/>
                <a:gd name="connsiteX21" fmla="*/ 90088 w 113997"/>
                <a:gd name="connsiteY21" fmla="*/ 62260 h 12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3997" h="125179">
                  <a:moveTo>
                    <a:pt x="113998" y="61573"/>
                  </a:moveTo>
                  <a:cubicBezTo>
                    <a:pt x="113568" y="73335"/>
                    <a:pt x="111615" y="84645"/>
                    <a:pt x="106314" y="95140"/>
                  </a:cubicBezTo>
                  <a:cubicBezTo>
                    <a:pt x="98867" y="109864"/>
                    <a:pt x="87148" y="119457"/>
                    <a:pt x="70944" y="123278"/>
                  </a:cubicBezTo>
                  <a:cubicBezTo>
                    <a:pt x="57187" y="126540"/>
                    <a:pt x="43773" y="125789"/>
                    <a:pt x="30895" y="119586"/>
                  </a:cubicBezTo>
                  <a:cubicBezTo>
                    <a:pt x="19520" y="114113"/>
                    <a:pt x="11493" y="105314"/>
                    <a:pt x="6278" y="93939"/>
                  </a:cubicBezTo>
                  <a:cubicBezTo>
                    <a:pt x="1127" y="82714"/>
                    <a:pt x="-525" y="70909"/>
                    <a:pt x="140" y="58612"/>
                  </a:cubicBezTo>
                  <a:cubicBezTo>
                    <a:pt x="698" y="48095"/>
                    <a:pt x="3102" y="38136"/>
                    <a:pt x="8188" y="28972"/>
                  </a:cubicBezTo>
                  <a:cubicBezTo>
                    <a:pt x="16923" y="13197"/>
                    <a:pt x="30144" y="3561"/>
                    <a:pt x="48130" y="771"/>
                  </a:cubicBezTo>
                  <a:cubicBezTo>
                    <a:pt x="58389" y="-818"/>
                    <a:pt x="68433" y="19"/>
                    <a:pt x="78198" y="3561"/>
                  </a:cubicBezTo>
                  <a:cubicBezTo>
                    <a:pt x="86848" y="6694"/>
                    <a:pt x="94209" y="11909"/>
                    <a:pt x="99897" y="18971"/>
                  </a:cubicBezTo>
                  <a:cubicBezTo>
                    <a:pt x="106378" y="27040"/>
                    <a:pt x="110585" y="36398"/>
                    <a:pt x="112130" y="46786"/>
                  </a:cubicBezTo>
                  <a:cubicBezTo>
                    <a:pt x="112860" y="51701"/>
                    <a:pt x="113375" y="56637"/>
                    <a:pt x="113998" y="61573"/>
                  </a:cubicBezTo>
                  <a:close/>
                  <a:moveTo>
                    <a:pt x="90110" y="62260"/>
                  </a:moveTo>
                  <a:cubicBezTo>
                    <a:pt x="90196" y="55263"/>
                    <a:pt x="89144" y="48438"/>
                    <a:pt x="86805" y="41849"/>
                  </a:cubicBezTo>
                  <a:cubicBezTo>
                    <a:pt x="82319" y="29230"/>
                    <a:pt x="74721" y="19979"/>
                    <a:pt x="60513" y="18176"/>
                  </a:cubicBezTo>
                  <a:cubicBezTo>
                    <a:pt x="49997" y="16846"/>
                    <a:pt x="41133" y="20258"/>
                    <a:pt x="34158" y="28156"/>
                  </a:cubicBezTo>
                  <a:cubicBezTo>
                    <a:pt x="27547" y="35647"/>
                    <a:pt x="25144" y="44961"/>
                    <a:pt x="23813" y="54534"/>
                  </a:cubicBezTo>
                  <a:cubicBezTo>
                    <a:pt x="22954" y="60736"/>
                    <a:pt x="23148" y="67003"/>
                    <a:pt x="24156" y="73249"/>
                  </a:cubicBezTo>
                  <a:cubicBezTo>
                    <a:pt x="25380" y="80804"/>
                    <a:pt x="27612" y="87929"/>
                    <a:pt x="32033" y="94239"/>
                  </a:cubicBezTo>
                  <a:cubicBezTo>
                    <a:pt x="40489" y="106322"/>
                    <a:pt x="54332" y="109799"/>
                    <a:pt x="67296" y="105464"/>
                  </a:cubicBezTo>
                  <a:cubicBezTo>
                    <a:pt x="74035" y="103210"/>
                    <a:pt x="78971" y="98446"/>
                    <a:pt x="82641" y="92415"/>
                  </a:cubicBezTo>
                  <a:cubicBezTo>
                    <a:pt x="88286" y="83143"/>
                    <a:pt x="89809" y="72841"/>
                    <a:pt x="90088" y="62260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1CE4AFE7-ACCB-4E52-A3CD-E708F6BB3120}"/>
                </a:ext>
              </a:extLst>
            </p:cNvPr>
            <p:cNvSpPr/>
            <p:nvPr/>
          </p:nvSpPr>
          <p:spPr>
            <a:xfrm>
              <a:off x="11690690" y="1123192"/>
              <a:ext cx="94412" cy="128261"/>
            </a:xfrm>
            <a:custGeom>
              <a:avLst/>
              <a:gdLst>
                <a:gd name="connsiteX0" fmla="*/ 94220 w 94412"/>
                <a:gd name="connsiteY0" fmla="*/ 129 h 128261"/>
                <a:gd name="connsiteX1" fmla="*/ 48204 w 94412"/>
                <a:gd name="connsiteY1" fmla="*/ 57477 h 128261"/>
                <a:gd name="connsiteX2" fmla="*/ 58013 w 94412"/>
                <a:gd name="connsiteY2" fmla="*/ 60997 h 128261"/>
                <a:gd name="connsiteX3" fmla="*/ 76127 w 94412"/>
                <a:gd name="connsiteY3" fmla="*/ 80077 h 128261"/>
                <a:gd name="connsiteX4" fmla="*/ 85334 w 94412"/>
                <a:gd name="connsiteY4" fmla="*/ 104243 h 128261"/>
                <a:gd name="connsiteX5" fmla="*/ 93919 w 94412"/>
                <a:gd name="connsiteY5" fmla="*/ 126736 h 128261"/>
                <a:gd name="connsiteX6" fmla="*/ 94413 w 94412"/>
                <a:gd name="connsiteY6" fmla="*/ 128195 h 128261"/>
                <a:gd name="connsiteX7" fmla="*/ 74217 w 94412"/>
                <a:gd name="connsiteY7" fmla="*/ 128195 h 128261"/>
                <a:gd name="connsiteX8" fmla="*/ 67113 w 94412"/>
                <a:gd name="connsiteY8" fmla="*/ 123280 h 128261"/>
                <a:gd name="connsiteX9" fmla="*/ 57820 w 94412"/>
                <a:gd name="connsiteY9" fmla="*/ 96238 h 128261"/>
                <a:gd name="connsiteX10" fmla="*/ 49428 w 94412"/>
                <a:gd name="connsiteY10" fmla="*/ 80763 h 128261"/>
                <a:gd name="connsiteX11" fmla="*/ 31292 w 94412"/>
                <a:gd name="connsiteY11" fmla="*/ 72479 h 128261"/>
                <a:gd name="connsiteX12" fmla="*/ 23287 w 94412"/>
                <a:gd name="connsiteY12" fmla="*/ 72436 h 128261"/>
                <a:gd name="connsiteX13" fmla="*/ 23287 w 94412"/>
                <a:gd name="connsiteY13" fmla="*/ 75097 h 128261"/>
                <a:gd name="connsiteX14" fmla="*/ 23330 w 94412"/>
                <a:gd name="connsiteY14" fmla="*/ 125512 h 128261"/>
                <a:gd name="connsiteX15" fmla="*/ 20647 w 94412"/>
                <a:gd name="connsiteY15" fmla="*/ 128259 h 128261"/>
                <a:gd name="connsiteX16" fmla="*/ 0 w 94412"/>
                <a:gd name="connsiteY16" fmla="*/ 128217 h 128261"/>
                <a:gd name="connsiteX17" fmla="*/ 0 w 94412"/>
                <a:gd name="connsiteY17" fmla="*/ 215 h 128261"/>
                <a:gd name="connsiteX18" fmla="*/ 23244 w 94412"/>
                <a:gd name="connsiteY18" fmla="*/ 215 h 128261"/>
                <a:gd name="connsiteX19" fmla="*/ 23244 w 94412"/>
                <a:gd name="connsiteY19" fmla="*/ 54901 h 128261"/>
                <a:gd name="connsiteX20" fmla="*/ 27965 w 94412"/>
                <a:gd name="connsiteY20" fmla="*/ 53399 h 128261"/>
                <a:gd name="connsiteX21" fmla="*/ 40736 w 94412"/>
                <a:gd name="connsiteY21" fmla="*/ 35456 h 128261"/>
                <a:gd name="connsiteX22" fmla="*/ 64666 w 94412"/>
                <a:gd name="connsiteY22" fmla="*/ 1975 h 128261"/>
                <a:gd name="connsiteX23" fmla="*/ 68443 w 94412"/>
                <a:gd name="connsiteY23" fmla="*/ 1 h 128261"/>
                <a:gd name="connsiteX24" fmla="*/ 92610 w 94412"/>
                <a:gd name="connsiteY24" fmla="*/ 65 h 128261"/>
                <a:gd name="connsiteX25" fmla="*/ 94220 w 94412"/>
                <a:gd name="connsiteY25" fmla="*/ 172 h 12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4412" h="128261">
                  <a:moveTo>
                    <a:pt x="94220" y="129"/>
                  </a:moveTo>
                  <a:cubicBezTo>
                    <a:pt x="78681" y="19510"/>
                    <a:pt x="63464" y="38461"/>
                    <a:pt x="48204" y="57477"/>
                  </a:cubicBezTo>
                  <a:cubicBezTo>
                    <a:pt x="51681" y="58700"/>
                    <a:pt x="54965" y="59601"/>
                    <a:pt x="58013" y="60997"/>
                  </a:cubicBezTo>
                  <a:cubicBezTo>
                    <a:pt x="66619" y="64860"/>
                    <a:pt x="72414" y="71685"/>
                    <a:pt x="76127" y="80077"/>
                  </a:cubicBezTo>
                  <a:cubicBezTo>
                    <a:pt x="79604" y="87953"/>
                    <a:pt x="82287" y="96195"/>
                    <a:pt x="85334" y="104243"/>
                  </a:cubicBezTo>
                  <a:cubicBezTo>
                    <a:pt x="88189" y="111755"/>
                    <a:pt x="91065" y="119224"/>
                    <a:pt x="93919" y="126736"/>
                  </a:cubicBezTo>
                  <a:cubicBezTo>
                    <a:pt x="94069" y="127143"/>
                    <a:pt x="94198" y="127551"/>
                    <a:pt x="94413" y="128195"/>
                  </a:cubicBezTo>
                  <a:cubicBezTo>
                    <a:pt x="87545" y="128195"/>
                    <a:pt x="80892" y="128195"/>
                    <a:pt x="74217" y="128195"/>
                  </a:cubicBezTo>
                  <a:cubicBezTo>
                    <a:pt x="68937" y="128195"/>
                    <a:pt x="68851" y="128217"/>
                    <a:pt x="67113" y="123280"/>
                  </a:cubicBezTo>
                  <a:cubicBezTo>
                    <a:pt x="63958" y="114287"/>
                    <a:pt x="60974" y="105230"/>
                    <a:pt x="57820" y="96238"/>
                  </a:cubicBezTo>
                  <a:cubicBezTo>
                    <a:pt x="55866" y="90636"/>
                    <a:pt x="53441" y="85292"/>
                    <a:pt x="49428" y="80763"/>
                  </a:cubicBezTo>
                  <a:cubicBezTo>
                    <a:pt x="44556" y="75290"/>
                    <a:pt x="38332" y="73015"/>
                    <a:pt x="31292" y="72479"/>
                  </a:cubicBezTo>
                  <a:cubicBezTo>
                    <a:pt x="28717" y="72286"/>
                    <a:pt x="26120" y="72436"/>
                    <a:pt x="23287" y="72436"/>
                  </a:cubicBezTo>
                  <a:cubicBezTo>
                    <a:pt x="23287" y="73466"/>
                    <a:pt x="23287" y="74282"/>
                    <a:pt x="23287" y="75097"/>
                  </a:cubicBezTo>
                  <a:cubicBezTo>
                    <a:pt x="23287" y="91902"/>
                    <a:pt x="23244" y="108707"/>
                    <a:pt x="23330" y="125512"/>
                  </a:cubicBezTo>
                  <a:cubicBezTo>
                    <a:pt x="23330" y="127594"/>
                    <a:pt x="22836" y="128302"/>
                    <a:pt x="20647" y="128259"/>
                  </a:cubicBezTo>
                  <a:cubicBezTo>
                    <a:pt x="13822" y="128109"/>
                    <a:pt x="6997" y="128217"/>
                    <a:pt x="0" y="128217"/>
                  </a:cubicBezTo>
                  <a:lnTo>
                    <a:pt x="0" y="215"/>
                  </a:lnTo>
                  <a:lnTo>
                    <a:pt x="23244" y="215"/>
                  </a:lnTo>
                  <a:lnTo>
                    <a:pt x="23244" y="54901"/>
                  </a:lnTo>
                  <a:cubicBezTo>
                    <a:pt x="25132" y="54880"/>
                    <a:pt x="26613" y="55395"/>
                    <a:pt x="27965" y="53399"/>
                  </a:cubicBezTo>
                  <a:cubicBezTo>
                    <a:pt x="32065" y="47304"/>
                    <a:pt x="36465" y="41423"/>
                    <a:pt x="40736" y="35456"/>
                  </a:cubicBezTo>
                  <a:cubicBezTo>
                    <a:pt x="48719" y="24296"/>
                    <a:pt x="56725" y="13157"/>
                    <a:pt x="64666" y="1975"/>
                  </a:cubicBezTo>
                  <a:cubicBezTo>
                    <a:pt x="65632" y="601"/>
                    <a:pt x="66662" y="-21"/>
                    <a:pt x="68443" y="1"/>
                  </a:cubicBezTo>
                  <a:cubicBezTo>
                    <a:pt x="76492" y="108"/>
                    <a:pt x="84562" y="43"/>
                    <a:pt x="92610" y="65"/>
                  </a:cubicBezTo>
                  <a:cubicBezTo>
                    <a:pt x="92975" y="65"/>
                    <a:pt x="93318" y="108"/>
                    <a:pt x="94220" y="172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76EAB0C4-83BE-4FFB-89AA-AA7FA175E807}"/>
                </a:ext>
              </a:extLst>
            </p:cNvPr>
            <p:cNvSpPr/>
            <p:nvPr/>
          </p:nvSpPr>
          <p:spPr>
            <a:xfrm>
              <a:off x="11785811" y="1294677"/>
              <a:ext cx="95142" cy="121069"/>
            </a:xfrm>
            <a:custGeom>
              <a:avLst/>
              <a:gdLst>
                <a:gd name="connsiteX0" fmla="*/ 73165 w 95142"/>
                <a:gd name="connsiteY0" fmla="*/ 0 h 121069"/>
                <a:gd name="connsiteX1" fmla="*/ 95143 w 95142"/>
                <a:gd name="connsiteY1" fmla="*/ 0 h 121069"/>
                <a:gd name="connsiteX2" fmla="*/ 95143 w 95142"/>
                <a:gd name="connsiteY2" fmla="*/ 120876 h 121069"/>
                <a:gd name="connsiteX3" fmla="*/ 73380 w 95142"/>
                <a:gd name="connsiteY3" fmla="*/ 120876 h 121069"/>
                <a:gd name="connsiteX4" fmla="*/ 73380 w 95142"/>
                <a:gd name="connsiteY4" fmla="*/ 67821 h 121069"/>
                <a:gd name="connsiteX5" fmla="*/ 22235 w 95142"/>
                <a:gd name="connsiteY5" fmla="*/ 67821 h 121069"/>
                <a:gd name="connsiteX6" fmla="*/ 22235 w 95142"/>
                <a:gd name="connsiteY6" fmla="*/ 120812 h 121069"/>
                <a:gd name="connsiteX7" fmla="*/ 20303 w 95142"/>
                <a:gd name="connsiteY7" fmla="*/ 121026 h 121069"/>
                <a:gd name="connsiteX8" fmla="*/ 2339 w 95142"/>
                <a:gd name="connsiteY8" fmla="*/ 121069 h 121069"/>
                <a:gd name="connsiteX9" fmla="*/ 0 w 95142"/>
                <a:gd name="connsiteY9" fmla="*/ 118880 h 121069"/>
                <a:gd name="connsiteX10" fmla="*/ 43 w 95142"/>
                <a:gd name="connsiteY10" fmla="*/ 794 h 121069"/>
                <a:gd name="connsiteX11" fmla="*/ 129 w 95142"/>
                <a:gd name="connsiteY11" fmla="*/ 150 h 121069"/>
                <a:gd name="connsiteX12" fmla="*/ 22085 w 95142"/>
                <a:gd name="connsiteY12" fmla="*/ 150 h 121069"/>
                <a:gd name="connsiteX13" fmla="*/ 22085 w 95142"/>
                <a:gd name="connsiteY13" fmla="*/ 48183 h 121069"/>
                <a:gd name="connsiteX14" fmla="*/ 73165 w 95142"/>
                <a:gd name="connsiteY14" fmla="*/ 48183 h 121069"/>
                <a:gd name="connsiteX15" fmla="*/ 73165 w 95142"/>
                <a:gd name="connsiteY15" fmla="*/ 43 h 12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142" h="121069">
                  <a:moveTo>
                    <a:pt x="73165" y="0"/>
                  </a:moveTo>
                  <a:lnTo>
                    <a:pt x="95143" y="0"/>
                  </a:lnTo>
                  <a:lnTo>
                    <a:pt x="95143" y="120876"/>
                  </a:lnTo>
                  <a:lnTo>
                    <a:pt x="73380" y="120876"/>
                  </a:lnTo>
                  <a:lnTo>
                    <a:pt x="73380" y="67821"/>
                  </a:lnTo>
                  <a:lnTo>
                    <a:pt x="22235" y="67821"/>
                  </a:lnTo>
                  <a:lnTo>
                    <a:pt x="22235" y="120812"/>
                  </a:lnTo>
                  <a:cubicBezTo>
                    <a:pt x="21462" y="120897"/>
                    <a:pt x="20883" y="121026"/>
                    <a:pt x="20303" y="121026"/>
                  </a:cubicBezTo>
                  <a:cubicBezTo>
                    <a:pt x="14315" y="121026"/>
                    <a:pt x="8327" y="121005"/>
                    <a:pt x="2339" y="121069"/>
                  </a:cubicBezTo>
                  <a:cubicBezTo>
                    <a:pt x="708" y="121069"/>
                    <a:pt x="0" y="120640"/>
                    <a:pt x="0" y="118880"/>
                  </a:cubicBezTo>
                  <a:cubicBezTo>
                    <a:pt x="43" y="79518"/>
                    <a:pt x="43" y="40156"/>
                    <a:pt x="43" y="794"/>
                  </a:cubicBezTo>
                  <a:cubicBezTo>
                    <a:pt x="43" y="644"/>
                    <a:pt x="86" y="494"/>
                    <a:pt x="129" y="150"/>
                  </a:cubicBezTo>
                  <a:lnTo>
                    <a:pt x="22085" y="150"/>
                  </a:lnTo>
                  <a:lnTo>
                    <a:pt x="22085" y="48183"/>
                  </a:lnTo>
                  <a:lnTo>
                    <a:pt x="73165" y="48183"/>
                  </a:lnTo>
                  <a:lnTo>
                    <a:pt x="73165" y="43"/>
                  </a:ln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F1F5A148-109F-4CAB-A06C-824241A20A8C}"/>
                </a:ext>
              </a:extLst>
            </p:cNvPr>
            <p:cNvSpPr/>
            <p:nvPr/>
          </p:nvSpPr>
          <p:spPr>
            <a:xfrm>
              <a:off x="11303446" y="1294548"/>
              <a:ext cx="99799" cy="122764"/>
            </a:xfrm>
            <a:custGeom>
              <a:avLst/>
              <a:gdLst>
                <a:gd name="connsiteX0" fmla="*/ 77608 w 99799"/>
                <a:gd name="connsiteY0" fmla="*/ 18586 h 122764"/>
                <a:gd name="connsiteX1" fmla="*/ 44534 w 99799"/>
                <a:gd name="connsiteY1" fmla="*/ 18586 h 122764"/>
                <a:gd name="connsiteX2" fmla="*/ 44534 w 99799"/>
                <a:gd name="connsiteY2" fmla="*/ 21055 h 122764"/>
                <a:gd name="connsiteX3" fmla="*/ 44491 w 99799"/>
                <a:gd name="connsiteY3" fmla="*/ 61575 h 122764"/>
                <a:gd name="connsiteX4" fmla="*/ 39856 w 99799"/>
                <a:gd name="connsiteY4" fmla="*/ 94756 h 122764"/>
                <a:gd name="connsiteX5" fmla="*/ 25540 w 99799"/>
                <a:gd name="connsiteY5" fmla="*/ 116004 h 122764"/>
                <a:gd name="connsiteX6" fmla="*/ 9529 w 99799"/>
                <a:gd name="connsiteY6" fmla="*/ 122056 h 122764"/>
                <a:gd name="connsiteX7" fmla="*/ 2747 w 99799"/>
                <a:gd name="connsiteY7" fmla="*/ 122765 h 122764"/>
                <a:gd name="connsiteX8" fmla="*/ 0 w 99799"/>
                <a:gd name="connsiteY8" fmla="*/ 105316 h 122764"/>
                <a:gd name="connsiteX9" fmla="*/ 9164 w 99799"/>
                <a:gd name="connsiteY9" fmla="*/ 101431 h 122764"/>
                <a:gd name="connsiteX10" fmla="*/ 19702 w 99799"/>
                <a:gd name="connsiteY10" fmla="*/ 85806 h 122764"/>
                <a:gd name="connsiteX11" fmla="*/ 22900 w 99799"/>
                <a:gd name="connsiteY11" fmla="*/ 48870 h 122764"/>
                <a:gd name="connsiteX12" fmla="*/ 22836 w 99799"/>
                <a:gd name="connsiteY12" fmla="*/ 2597 h 122764"/>
                <a:gd name="connsiteX13" fmla="*/ 25433 w 99799"/>
                <a:gd name="connsiteY13" fmla="*/ 0 h 122764"/>
                <a:gd name="connsiteX14" fmla="*/ 97460 w 99799"/>
                <a:gd name="connsiteY14" fmla="*/ 0 h 122764"/>
                <a:gd name="connsiteX15" fmla="*/ 99800 w 99799"/>
                <a:gd name="connsiteY15" fmla="*/ 2339 h 122764"/>
                <a:gd name="connsiteX16" fmla="*/ 99800 w 99799"/>
                <a:gd name="connsiteY16" fmla="*/ 118816 h 122764"/>
                <a:gd name="connsiteX17" fmla="*/ 97482 w 99799"/>
                <a:gd name="connsiteY17" fmla="*/ 121176 h 122764"/>
                <a:gd name="connsiteX18" fmla="*/ 79754 w 99799"/>
                <a:gd name="connsiteY18" fmla="*/ 121176 h 122764"/>
                <a:gd name="connsiteX19" fmla="*/ 77200 w 99799"/>
                <a:gd name="connsiteY19" fmla="*/ 118644 h 122764"/>
                <a:gd name="connsiteX20" fmla="*/ 77200 w 99799"/>
                <a:gd name="connsiteY20" fmla="*/ 105745 h 122764"/>
                <a:gd name="connsiteX21" fmla="*/ 77200 w 99799"/>
                <a:gd name="connsiteY21" fmla="*/ 23566 h 122764"/>
                <a:gd name="connsiteX22" fmla="*/ 77565 w 99799"/>
                <a:gd name="connsiteY22" fmla="*/ 18565 h 12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799" h="122764">
                  <a:moveTo>
                    <a:pt x="77608" y="18586"/>
                  </a:moveTo>
                  <a:lnTo>
                    <a:pt x="44534" y="18586"/>
                  </a:lnTo>
                  <a:cubicBezTo>
                    <a:pt x="44534" y="19445"/>
                    <a:pt x="44534" y="20239"/>
                    <a:pt x="44534" y="21055"/>
                  </a:cubicBezTo>
                  <a:cubicBezTo>
                    <a:pt x="44534" y="34554"/>
                    <a:pt x="44663" y="48054"/>
                    <a:pt x="44491" y="61575"/>
                  </a:cubicBezTo>
                  <a:cubicBezTo>
                    <a:pt x="44363" y="72800"/>
                    <a:pt x="43247" y="83982"/>
                    <a:pt x="39856" y="94756"/>
                  </a:cubicBezTo>
                  <a:cubicBezTo>
                    <a:pt x="37194" y="103212"/>
                    <a:pt x="33073" y="110789"/>
                    <a:pt x="25540" y="116004"/>
                  </a:cubicBezTo>
                  <a:cubicBezTo>
                    <a:pt x="20711" y="119352"/>
                    <a:pt x="15217" y="121005"/>
                    <a:pt x="9529" y="122056"/>
                  </a:cubicBezTo>
                  <a:cubicBezTo>
                    <a:pt x="7383" y="122443"/>
                    <a:pt x="5172" y="122507"/>
                    <a:pt x="2747" y="122765"/>
                  </a:cubicBezTo>
                  <a:cubicBezTo>
                    <a:pt x="1781" y="116712"/>
                    <a:pt x="880" y="110917"/>
                    <a:pt x="0" y="105316"/>
                  </a:cubicBezTo>
                  <a:cubicBezTo>
                    <a:pt x="3155" y="104006"/>
                    <a:pt x="6310" y="102998"/>
                    <a:pt x="9164" y="101431"/>
                  </a:cubicBezTo>
                  <a:cubicBezTo>
                    <a:pt x="15281" y="98061"/>
                    <a:pt x="17942" y="92224"/>
                    <a:pt x="19702" y="85806"/>
                  </a:cubicBezTo>
                  <a:cubicBezTo>
                    <a:pt x="23008" y="73680"/>
                    <a:pt x="22943" y="61275"/>
                    <a:pt x="22900" y="48870"/>
                  </a:cubicBezTo>
                  <a:cubicBezTo>
                    <a:pt x="22857" y="33438"/>
                    <a:pt x="22922" y="18028"/>
                    <a:pt x="22836" y="2597"/>
                  </a:cubicBezTo>
                  <a:cubicBezTo>
                    <a:pt x="22836" y="558"/>
                    <a:pt x="23415" y="0"/>
                    <a:pt x="25433" y="0"/>
                  </a:cubicBezTo>
                  <a:cubicBezTo>
                    <a:pt x="49449" y="64"/>
                    <a:pt x="73466" y="64"/>
                    <a:pt x="97460" y="0"/>
                  </a:cubicBezTo>
                  <a:cubicBezTo>
                    <a:pt x="99285" y="0"/>
                    <a:pt x="99800" y="494"/>
                    <a:pt x="99800" y="2339"/>
                  </a:cubicBezTo>
                  <a:cubicBezTo>
                    <a:pt x="99757" y="41165"/>
                    <a:pt x="99757" y="79990"/>
                    <a:pt x="99800" y="118816"/>
                  </a:cubicBezTo>
                  <a:cubicBezTo>
                    <a:pt x="99800" y="120618"/>
                    <a:pt x="99328" y="121219"/>
                    <a:pt x="97482" y="121176"/>
                  </a:cubicBezTo>
                  <a:cubicBezTo>
                    <a:pt x="91580" y="121069"/>
                    <a:pt x="85678" y="121069"/>
                    <a:pt x="79754" y="121176"/>
                  </a:cubicBezTo>
                  <a:cubicBezTo>
                    <a:pt x="77801" y="121219"/>
                    <a:pt x="77179" y="120468"/>
                    <a:pt x="77200" y="118644"/>
                  </a:cubicBezTo>
                  <a:cubicBezTo>
                    <a:pt x="77243" y="114351"/>
                    <a:pt x="77200" y="110059"/>
                    <a:pt x="77200" y="105745"/>
                  </a:cubicBezTo>
                  <a:cubicBezTo>
                    <a:pt x="77200" y="78359"/>
                    <a:pt x="77200" y="50973"/>
                    <a:pt x="77200" y="23566"/>
                  </a:cubicBezTo>
                  <a:cubicBezTo>
                    <a:pt x="77200" y="21977"/>
                    <a:pt x="77415" y="20411"/>
                    <a:pt x="77565" y="18565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E60B928C-70A0-42C2-99A6-E86530BE3630}"/>
                </a:ext>
              </a:extLst>
            </p:cNvPr>
            <p:cNvSpPr/>
            <p:nvPr/>
          </p:nvSpPr>
          <p:spPr>
            <a:xfrm>
              <a:off x="11922548" y="1123128"/>
              <a:ext cx="77843" cy="128323"/>
            </a:xfrm>
            <a:custGeom>
              <a:avLst/>
              <a:gdLst>
                <a:gd name="connsiteX0" fmla="*/ 75075 w 77843"/>
                <a:gd name="connsiteY0" fmla="*/ 21 h 128323"/>
                <a:gd name="connsiteX1" fmla="*/ 75075 w 77843"/>
                <a:gd name="connsiteY1" fmla="*/ 17642 h 128323"/>
                <a:gd name="connsiteX2" fmla="*/ 72457 w 77843"/>
                <a:gd name="connsiteY2" fmla="*/ 19552 h 128323"/>
                <a:gd name="connsiteX3" fmla="*/ 26442 w 77843"/>
                <a:gd name="connsiteY3" fmla="*/ 19552 h 128323"/>
                <a:gd name="connsiteX4" fmla="*/ 23759 w 77843"/>
                <a:gd name="connsiteY4" fmla="*/ 19552 h 128323"/>
                <a:gd name="connsiteX5" fmla="*/ 23759 w 77843"/>
                <a:gd name="connsiteY5" fmla="*/ 52218 h 128323"/>
                <a:gd name="connsiteX6" fmla="*/ 71963 w 77843"/>
                <a:gd name="connsiteY6" fmla="*/ 52218 h 128323"/>
                <a:gd name="connsiteX7" fmla="*/ 71963 w 77843"/>
                <a:gd name="connsiteY7" fmla="*/ 71534 h 128323"/>
                <a:gd name="connsiteX8" fmla="*/ 23716 w 77843"/>
                <a:gd name="connsiteY8" fmla="*/ 71534 h 128323"/>
                <a:gd name="connsiteX9" fmla="*/ 23716 w 77843"/>
                <a:gd name="connsiteY9" fmla="*/ 108878 h 128323"/>
                <a:gd name="connsiteX10" fmla="*/ 26420 w 77843"/>
                <a:gd name="connsiteY10" fmla="*/ 108878 h 128323"/>
                <a:gd name="connsiteX11" fmla="*/ 74753 w 77843"/>
                <a:gd name="connsiteY11" fmla="*/ 108878 h 128323"/>
                <a:gd name="connsiteX12" fmla="*/ 77844 w 77843"/>
                <a:gd name="connsiteY12" fmla="*/ 112012 h 128323"/>
                <a:gd name="connsiteX13" fmla="*/ 77844 w 77843"/>
                <a:gd name="connsiteY13" fmla="*/ 128152 h 128323"/>
                <a:gd name="connsiteX14" fmla="*/ 75333 w 77843"/>
                <a:gd name="connsiteY14" fmla="*/ 128259 h 128323"/>
                <a:gd name="connsiteX15" fmla="*/ 2618 w 77843"/>
                <a:gd name="connsiteY15" fmla="*/ 128323 h 128323"/>
                <a:gd name="connsiteX16" fmla="*/ 0 w 77843"/>
                <a:gd name="connsiteY16" fmla="*/ 125555 h 128323"/>
                <a:gd name="connsiteX17" fmla="*/ 43 w 77843"/>
                <a:gd name="connsiteY17" fmla="*/ 2876 h 128323"/>
                <a:gd name="connsiteX18" fmla="*/ 3219 w 77843"/>
                <a:gd name="connsiteY18" fmla="*/ 0 h 128323"/>
                <a:gd name="connsiteX19" fmla="*/ 55695 w 77843"/>
                <a:gd name="connsiteY19" fmla="*/ 0 h 128323"/>
                <a:gd name="connsiteX20" fmla="*/ 75097 w 77843"/>
                <a:gd name="connsiteY20" fmla="*/ 0 h 12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843" h="128323">
                  <a:moveTo>
                    <a:pt x="75075" y="21"/>
                  </a:moveTo>
                  <a:cubicBezTo>
                    <a:pt x="75075" y="6160"/>
                    <a:pt x="75075" y="11912"/>
                    <a:pt x="75075" y="17642"/>
                  </a:cubicBezTo>
                  <a:cubicBezTo>
                    <a:pt x="75075" y="19509"/>
                    <a:pt x="73895" y="19552"/>
                    <a:pt x="72457" y="19552"/>
                  </a:cubicBezTo>
                  <a:cubicBezTo>
                    <a:pt x="57111" y="19531"/>
                    <a:pt x="41766" y="19552"/>
                    <a:pt x="26442" y="19552"/>
                  </a:cubicBezTo>
                  <a:cubicBezTo>
                    <a:pt x="25605" y="19552"/>
                    <a:pt x="24767" y="19552"/>
                    <a:pt x="23759" y="19552"/>
                  </a:cubicBezTo>
                  <a:lnTo>
                    <a:pt x="23759" y="52218"/>
                  </a:lnTo>
                  <a:lnTo>
                    <a:pt x="71963" y="52218"/>
                  </a:lnTo>
                  <a:lnTo>
                    <a:pt x="71963" y="71534"/>
                  </a:lnTo>
                  <a:lnTo>
                    <a:pt x="23716" y="71534"/>
                  </a:lnTo>
                  <a:lnTo>
                    <a:pt x="23716" y="108878"/>
                  </a:lnTo>
                  <a:lnTo>
                    <a:pt x="26420" y="108878"/>
                  </a:lnTo>
                  <a:cubicBezTo>
                    <a:pt x="42538" y="108878"/>
                    <a:pt x="58635" y="108878"/>
                    <a:pt x="74753" y="108878"/>
                  </a:cubicBezTo>
                  <a:cubicBezTo>
                    <a:pt x="77758" y="108878"/>
                    <a:pt x="77844" y="108986"/>
                    <a:pt x="77844" y="112012"/>
                  </a:cubicBezTo>
                  <a:cubicBezTo>
                    <a:pt x="77844" y="117292"/>
                    <a:pt x="77844" y="122593"/>
                    <a:pt x="77844" y="128152"/>
                  </a:cubicBezTo>
                  <a:cubicBezTo>
                    <a:pt x="76964" y="128195"/>
                    <a:pt x="76148" y="128259"/>
                    <a:pt x="75333" y="128259"/>
                  </a:cubicBezTo>
                  <a:cubicBezTo>
                    <a:pt x="51102" y="128259"/>
                    <a:pt x="26849" y="128237"/>
                    <a:pt x="2618" y="128323"/>
                  </a:cubicBezTo>
                  <a:cubicBezTo>
                    <a:pt x="386" y="128323"/>
                    <a:pt x="0" y="127572"/>
                    <a:pt x="0" y="125555"/>
                  </a:cubicBezTo>
                  <a:cubicBezTo>
                    <a:pt x="43" y="84669"/>
                    <a:pt x="43" y="43783"/>
                    <a:pt x="43" y="2876"/>
                  </a:cubicBezTo>
                  <a:cubicBezTo>
                    <a:pt x="43" y="0"/>
                    <a:pt x="43" y="0"/>
                    <a:pt x="3219" y="0"/>
                  </a:cubicBezTo>
                  <a:cubicBezTo>
                    <a:pt x="20711" y="0"/>
                    <a:pt x="38203" y="0"/>
                    <a:pt x="55695" y="0"/>
                  </a:cubicBezTo>
                  <a:cubicBezTo>
                    <a:pt x="62048" y="0"/>
                    <a:pt x="68400" y="0"/>
                    <a:pt x="75097" y="0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6DB1A54A-892E-4F03-83E5-98339BA5CAB5}"/>
                </a:ext>
              </a:extLst>
            </p:cNvPr>
            <p:cNvSpPr/>
            <p:nvPr/>
          </p:nvSpPr>
          <p:spPr>
            <a:xfrm>
              <a:off x="11476582" y="1122448"/>
              <a:ext cx="86058" cy="128983"/>
            </a:xfrm>
            <a:custGeom>
              <a:avLst/>
              <a:gdLst>
                <a:gd name="connsiteX0" fmla="*/ 23287 w 86058"/>
                <a:gd name="connsiteY0" fmla="*/ 80520 h 128983"/>
                <a:gd name="connsiteX1" fmla="*/ 23287 w 86058"/>
                <a:gd name="connsiteY1" fmla="*/ 98527 h 128983"/>
                <a:gd name="connsiteX2" fmla="*/ 23330 w 86058"/>
                <a:gd name="connsiteY2" fmla="*/ 126363 h 128983"/>
                <a:gd name="connsiteX3" fmla="*/ 20754 w 86058"/>
                <a:gd name="connsiteY3" fmla="*/ 128982 h 128983"/>
                <a:gd name="connsiteX4" fmla="*/ 2125 w 86058"/>
                <a:gd name="connsiteY4" fmla="*/ 128939 h 128983"/>
                <a:gd name="connsiteX5" fmla="*/ 0 w 86058"/>
                <a:gd name="connsiteY5" fmla="*/ 128832 h 128983"/>
                <a:gd name="connsiteX6" fmla="*/ 0 w 86058"/>
                <a:gd name="connsiteY6" fmla="*/ 2332 h 128983"/>
                <a:gd name="connsiteX7" fmla="*/ 9873 w 86058"/>
                <a:gd name="connsiteY7" fmla="*/ 916 h 128983"/>
                <a:gd name="connsiteX8" fmla="*/ 43805 w 86058"/>
                <a:gd name="connsiteY8" fmla="*/ 57 h 128983"/>
                <a:gd name="connsiteX9" fmla="*/ 72371 w 86058"/>
                <a:gd name="connsiteY9" fmla="*/ 9308 h 128983"/>
                <a:gd name="connsiteX10" fmla="*/ 84712 w 86058"/>
                <a:gd name="connsiteY10" fmla="*/ 28495 h 128983"/>
                <a:gd name="connsiteX11" fmla="*/ 78638 w 86058"/>
                <a:gd name="connsiteY11" fmla="*/ 63307 h 128983"/>
                <a:gd name="connsiteX12" fmla="*/ 58249 w 86058"/>
                <a:gd name="connsiteY12" fmla="*/ 77687 h 128983"/>
                <a:gd name="connsiteX13" fmla="*/ 25111 w 86058"/>
                <a:gd name="connsiteY13" fmla="*/ 80949 h 128983"/>
                <a:gd name="connsiteX14" fmla="*/ 23330 w 86058"/>
                <a:gd name="connsiteY14" fmla="*/ 80477 h 128983"/>
                <a:gd name="connsiteX15" fmla="*/ 23179 w 86058"/>
                <a:gd name="connsiteY15" fmla="*/ 18901 h 128983"/>
                <a:gd name="connsiteX16" fmla="*/ 23158 w 86058"/>
                <a:gd name="connsiteY16" fmla="*/ 60689 h 128983"/>
                <a:gd name="connsiteX17" fmla="*/ 25025 w 86058"/>
                <a:gd name="connsiteY17" fmla="*/ 62470 h 128983"/>
                <a:gd name="connsiteX18" fmla="*/ 31142 w 86058"/>
                <a:gd name="connsiteY18" fmla="*/ 63007 h 128983"/>
                <a:gd name="connsiteX19" fmla="*/ 41401 w 86058"/>
                <a:gd name="connsiteY19" fmla="*/ 62534 h 128983"/>
                <a:gd name="connsiteX20" fmla="*/ 58270 w 86058"/>
                <a:gd name="connsiteY20" fmla="*/ 53778 h 128983"/>
                <a:gd name="connsiteX21" fmla="*/ 62541 w 86058"/>
                <a:gd name="connsiteY21" fmla="*/ 37595 h 128983"/>
                <a:gd name="connsiteX22" fmla="*/ 53012 w 86058"/>
                <a:gd name="connsiteY22" fmla="*/ 21541 h 128983"/>
                <a:gd name="connsiteX23" fmla="*/ 41980 w 86058"/>
                <a:gd name="connsiteY23" fmla="*/ 18279 h 128983"/>
                <a:gd name="connsiteX24" fmla="*/ 23201 w 86058"/>
                <a:gd name="connsiteY24" fmla="*/ 18901 h 12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058" h="128983">
                  <a:moveTo>
                    <a:pt x="23287" y="80520"/>
                  </a:moveTo>
                  <a:cubicBezTo>
                    <a:pt x="23287" y="86744"/>
                    <a:pt x="23287" y="92625"/>
                    <a:pt x="23287" y="98527"/>
                  </a:cubicBezTo>
                  <a:cubicBezTo>
                    <a:pt x="23287" y="107798"/>
                    <a:pt x="23244" y="117092"/>
                    <a:pt x="23330" y="126363"/>
                  </a:cubicBezTo>
                  <a:cubicBezTo>
                    <a:pt x="23330" y="128338"/>
                    <a:pt x="22836" y="129025"/>
                    <a:pt x="20754" y="128982"/>
                  </a:cubicBezTo>
                  <a:cubicBezTo>
                    <a:pt x="14551" y="128853"/>
                    <a:pt x="8327" y="128939"/>
                    <a:pt x="2125" y="128939"/>
                  </a:cubicBezTo>
                  <a:cubicBezTo>
                    <a:pt x="1459" y="128939"/>
                    <a:pt x="773" y="128874"/>
                    <a:pt x="0" y="128832"/>
                  </a:cubicBezTo>
                  <a:lnTo>
                    <a:pt x="0" y="2332"/>
                  </a:lnTo>
                  <a:cubicBezTo>
                    <a:pt x="3219" y="1860"/>
                    <a:pt x="6546" y="1066"/>
                    <a:pt x="9873" y="916"/>
                  </a:cubicBezTo>
                  <a:cubicBezTo>
                    <a:pt x="21183" y="465"/>
                    <a:pt x="32494" y="-200"/>
                    <a:pt x="43805" y="57"/>
                  </a:cubicBezTo>
                  <a:cubicBezTo>
                    <a:pt x="54085" y="294"/>
                    <a:pt x="64022" y="2976"/>
                    <a:pt x="72371" y="9308"/>
                  </a:cubicBezTo>
                  <a:cubicBezTo>
                    <a:pt x="78702" y="14115"/>
                    <a:pt x="82909" y="20661"/>
                    <a:pt x="84712" y="28495"/>
                  </a:cubicBezTo>
                  <a:cubicBezTo>
                    <a:pt x="87545" y="40922"/>
                    <a:pt x="86085" y="52683"/>
                    <a:pt x="78638" y="63307"/>
                  </a:cubicBezTo>
                  <a:cubicBezTo>
                    <a:pt x="73594" y="70497"/>
                    <a:pt x="66340" y="74768"/>
                    <a:pt x="58249" y="77687"/>
                  </a:cubicBezTo>
                  <a:cubicBezTo>
                    <a:pt x="47496" y="81550"/>
                    <a:pt x="36379" y="82087"/>
                    <a:pt x="25111" y="80949"/>
                  </a:cubicBezTo>
                  <a:cubicBezTo>
                    <a:pt x="24596" y="80906"/>
                    <a:pt x="24102" y="80691"/>
                    <a:pt x="23330" y="80477"/>
                  </a:cubicBezTo>
                  <a:close/>
                  <a:moveTo>
                    <a:pt x="23179" y="18901"/>
                  </a:moveTo>
                  <a:cubicBezTo>
                    <a:pt x="23179" y="33109"/>
                    <a:pt x="23179" y="46910"/>
                    <a:pt x="23158" y="60689"/>
                  </a:cubicBezTo>
                  <a:cubicBezTo>
                    <a:pt x="23158" y="62148"/>
                    <a:pt x="24081" y="62341"/>
                    <a:pt x="25025" y="62470"/>
                  </a:cubicBezTo>
                  <a:cubicBezTo>
                    <a:pt x="27043" y="62749"/>
                    <a:pt x="29103" y="63028"/>
                    <a:pt x="31142" y="63007"/>
                  </a:cubicBezTo>
                  <a:cubicBezTo>
                    <a:pt x="34554" y="62985"/>
                    <a:pt x="38010" y="62942"/>
                    <a:pt x="41401" y="62534"/>
                  </a:cubicBezTo>
                  <a:cubicBezTo>
                    <a:pt x="48076" y="61740"/>
                    <a:pt x="53956" y="59208"/>
                    <a:pt x="58270" y="53778"/>
                  </a:cubicBezTo>
                  <a:cubicBezTo>
                    <a:pt x="62069" y="49013"/>
                    <a:pt x="62734" y="43454"/>
                    <a:pt x="62541" y="37595"/>
                  </a:cubicBezTo>
                  <a:cubicBezTo>
                    <a:pt x="62305" y="30448"/>
                    <a:pt x="59150" y="25104"/>
                    <a:pt x="53012" y="21541"/>
                  </a:cubicBezTo>
                  <a:cubicBezTo>
                    <a:pt x="49621" y="19567"/>
                    <a:pt x="45886" y="18794"/>
                    <a:pt x="41980" y="18279"/>
                  </a:cubicBezTo>
                  <a:cubicBezTo>
                    <a:pt x="35713" y="17463"/>
                    <a:pt x="29597" y="18258"/>
                    <a:pt x="23201" y="18901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58FEADAC-17A4-4CB2-94B2-D84B9C0A4E3E}"/>
                </a:ext>
              </a:extLst>
            </p:cNvPr>
            <p:cNvSpPr/>
            <p:nvPr/>
          </p:nvSpPr>
          <p:spPr>
            <a:xfrm>
              <a:off x="11415801" y="1294569"/>
              <a:ext cx="106109" cy="121249"/>
            </a:xfrm>
            <a:custGeom>
              <a:avLst/>
              <a:gdLst>
                <a:gd name="connsiteX0" fmla="*/ 86 w 106109"/>
                <a:gd name="connsiteY0" fmla="*/ 121113 h 121249"/>
                <a:gd name="connsiteX1" fmla="*/ 2232 w 106109"/>
                <a:gd name="connsiteY1" fmla="*/ 113923 h 121249"/>
                <a:gd name="connsiteX2" fmla="*/ 12942 w 106109"/>
                <a:gd name="connsiteY2" fmla="*/ 80871 h 121249"/>
                <a:gd name="connsiteX3" fmla="*/ 25175 w 106109"/>
                <a:gd name="connsiteY3" fmla="*/ 42603 h 121249"/>
                <a:gd name="connsiteX4" fmla="*/ 35005 w 106109"/>
                <a:gd name="connsiteY4" fmla="*/ 11912 h 121249"/>
                <a:gd name="connsiteX5" fmla="*/ 38031 w 106109"/>
                <a:gd name="connsiteY5" fmla="*/ 2168 h 121249"/>
                <a:gd name="connsiteX6" fmla="*/ 40886 w 106109"/>
                <a:gd name="connsiteY6" fmla="*/ 1 h 121249"/>
                <a:gd name="connsiteX7" fmla="*/ 64816 w 106109"/>
                <a:gd name="connsiteY7" fmla="*/ 22 h 121249"/>
                <a:gd name="connsiteX8" fmla="*/ 67520 w 106109"/>
                <a:gd name="connsiteY8" fmla="*/ 1803 h 121249"/>
                <a:gd name="connsiteX9" fmla="*/ 76234 w 106109"/>
                <a:gd name="connsiteY9" fmla="*/ 28545 h 121249"/>
                <a:gd name="connsiteX10" fmla="*/ 92374 w 106109"/>
                <a:gd name="connsiteY10" fmla="*/ 78445 h 121249"/>
                <a:gd name="connsiteX11" fmla="*/ 105466 w 106109"/>
                <a:gd name="connsiteY11" fmla="*/ 118816 h 121249"/>
                <a:gd name="connsiteX12" fmla="*/ 106110 w 106109"/>
                <a:gd name="connsiteY12" fmla="*/ 120984 h 121249"/>
                <a:gd name="connsiteX13" fmla="*/ 103921 w 106109"/>
                <a:gd name="connsiteY13" fmla="*/ 121155 h 121249"/>
                <a:gd name="connsiteX14" fmla="*/ 84583 w 106109"/>
                <a:gd name="connsiteY14" fmla="*/ 121220 h 121249"/>
                <a:gd name="connsiteX15" fmla="*/ 81578 w 106109"/>
                <a:gd name="connsiteY15" fmla="*/ 118966 h 121249"/>
                <a:gd name="connsiteX16" fmla="*/ 73015 w 106109"/>
                <a:gd name="connsiteY16" fmla="*/ 92138 h 121249"/>
                <a:gd name="connsiteX17" fmla="*/ 65761 w 106109"/>
                <a:gd name="connsiteY17" fmla="*/ 86730 h 121249"/>
                <a:gd name="connsiteX18" fmla="*/ 35606 w 106109"/>
                <a:gd name="connsiteY18" fmla="*/ 86687 h 121249"/>
                <a:gd name="connsiteX19" fmla="*/ 32494 w 106109"/>
                <a:gd name="connsiteY19" fmla="*/ 88790 h 121249"/>
                <a:gd name="connsiteX20" fmla="*/ 23737 w 106109"/>
                <a:gd name="connsiteY20" fmla="*/ 118365 h 121249"/>
                <a:gd name="connsiteX21" fmla="*/ 19960 w 106109"/>
                <a:gd name="connsiteY21" fmla="*/ 121241 h 121249"/>
                <a:gd name="connsiteX22" fmla="*/ 2704 w 106109"/>
                <a:gd name="connsiteY22" fmla="*/ 121155 h 121249"/>
                <a:gd name="connsiteX23" fmla="*/ 0 w 106109"/>
                <a:gd name="connsiteY23" fmla="*/ 121155 h 121249"/>
                <a:gd name="connsiteX24" fmla="*/ 37237 w 106109"/>
                <a:gd name="connsiteY24" fmla="*/ 69882 h 121249"/>
                <a:gd name="connsiteX25" fmla="*/ 67499 w 106109"/>
                <a:gd name="connsiteY25" fmla="*/ 69882 h 121249"/>
                <a:gd name="connsiteX26" fmla="*/ 52068 w 106109"/>
                <a:gd name="connsiteY26" fmla="*/ 18952 h 121249"/>
                <a:gd name="connsiteX27" fmla="*/ 37237 w 106109"/>
                <a:gd name="connsiteY27" fmla="*/ 69882 h 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6109" h="121249">
                  <a:moveTo>
                    <a:pt x="86" y="121113"/>
                  </a:moveTo>
                  <a:cubicBezTo>
                    <a:pt x="880" y="118473"/>
                    <a:pt x="1502" y="116176"/>
                    <a:pt x="2232" y="113923"/>
                  </a:cubicBezTo>
                  <a:cubicBezTo>
                    <a:pt x="5795" y="102912"/>
                    <a:pt x="9401" y="91902"/>
                    <a:pt x="12942" y="80871"/>
                  </a:cubicBezTo>
                  <a:cubicBezTo>
                    <a:pt x="17041" y="68122"/>
                    <a:pt x="21097" y="55352"/>
                    <a:pt x="25175" y="42603"/>
                  </a:cubicBezTo>
                  <a:cubicBezTo>
                    <a:pt x="28459" y="32366"/>
                    <a:pt x="31743" y="22150"/>
                    <a:pt x="35005" y="11912"/>
                  </a:cubicBezTo>
                  <a:cubicBezTo>
                    <a:pt x="36035" y="8671"/>
                    <a:pt x="37130" y="5452"/>
                    <a:pt x="38031" y="2168"/>
                  </a:cubicBezTo>
                  <a:cubicBezTo>
                    <a:pt x="38460" y="601"/>
                    <a:pt x="39169" y="-21"/>
                    <a:pt x="40886" y="1"/>
                  </a:cubicBezTo>
                  <a:cubicBezTo>
                    <a:pt x="48870" y="108"/>
                    <a:pt x="56832" y="65"/>
                    <a:pt x="64816" y="22"/>
                  </a:cubicBezTo>
                  <a:cubicBezTo>
                    <a:pt x="66211" y="22"/>
                    <a:pt x="67048" y="322"/>
                    <a:pt x="67520" y="1803"/>
                  </a:cubicBezTo>
                  <a:cubicBezTo>
                    <a:pt x="70375" y="10732"/>
                    <a:pt x="73337" y="19639"/>
                    <a:pt x="76234" y="28545"/>
                  </a:cubicBezTo>
                  <a:cubicBezTo>
                    <a:pt x="81621" y="45179"/>
                    <a:pt x="86987" y="61812"/>
                    <a:pt x="92374" y="78445"/>
                  </a:cubicBezTo>
                  <a:cubicBezTo>
                    <a:pt x="96731" y="91902"/>
                    <a:pt x="101109" y="105359"/>
                    <a:pt x="105466" y="118816"/>
                  </a:cubicBezTo>
                  <a:cubicBezTo>
                    <a:pt x="105680" y="119438"/>
                    <a:pt x="105852" y="120082"/>
                    <a:pt x="106110" y="120984"/>
                  </a:cubicBezTo>
                  <a:cubicBezTo>
                    <a:pt x="105230" y="121048"/>
                    <a:pt x="104586" y="121155"/>
                    <a:pt x="103921" y="121155"/>
                  </a:cubicBezTo>
                  <a:cubicBezTo>
                    <a:pt x="97482" y="121155"/>
                    <a:pt x="91022" y="121091"/>
                    <a:pt x="84583" y="121220"/>
                  </a:cubicBezTo>
                  <a:cubicBezTo>
                    <a:pt x="82759" y="121263"/>
                    <a:pt x="82072" y="120533"/>
                    <a:pt x="81578" y="118966"/>
                  </a:cubicBezTo>
                  <a:cubicBezTo>
                    <a:pt x="78767" y="110017"/>
                    <a:pt x="75848" y="101088"/>
                    <a:pt x="73015" y="92138"/>
                  </a:cubicBezTo>
                  <a:cubicBezTo>
                    <a:pt x="71298" y="86730"/>
                    <a:pt x="71341" y="86730"/>
                    <a:pt x="65761" y="86730"/>
                  </a:cubicBezTo>
                  <a:cubicBezTo>
                    <a:pt x="55716" y="86730"/>
                    <a:pt x="45650" y="86773"/>
                    <a:pt x="35606" y="86687"/>
                  </a:cubicBezTo>
                  <a:cubicBezTo>
                    <a:pt x="33889" y="86687"/>
                    <a:pt x="32988" y="87052"/>
                    <a:pt x="32494" y="88790"/>
                  </a:cubicBezTo>
                  <a:cubicBezTo>
                    <a:pt x="29618" y="98663"/>
                    <a:pt x="26613" y="108493"/>
                    <a:pt x="23737" y="118365"/>
                  </a:cubicBezTo>
                  <a:cubicBezTo>
                    <a:pt x="23158" y="120340"/>
                    <a:pt x="22342" y="121349"/>
                    <a:pt x="19960" y="121241"/>
                  </a:cubicBezTo>
                  <a:cubicBezTo>
                    <a:pt x="14208" y="121005"/>
                    <a:pt x="8456" y="121155"/>
                    <a:pt x="2704" y="121155"/>
                  </a:cubicBezTo>
                  <a:lnTo>
                    <a:pt x="0" y="121155"/>
                  </a:lnTo>
                  <a:close/>
                  <a:moveTo>
                    <a:pt x="37237" y="69882"/>
                  </a:moveTo>
                  <a:lnTo>
                    <a:pt x="67499" y="69882"/>
                  </a:lnTo>
                  <a:cubicBezTo>
                    <a:pt x="62284" y="52691"/>
                    <a:pt x="57133" y="35649"/>
                    <a:pt x="52068" y="18952"/>
                  </a:cubicBezTo>
                  <a:cubicBezTo>
                    <a:pt x="47196" y="35671"/>
                    <a:pt x="42216" y="52734"/>
                    <a:pt x="37237" y="69882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F1B394BD-950A-4E15-855A-C400B3208E87}"/>
                </a:ext>
              </a:extLst>
            </p:cNvPr>
            <p:cNvSpPr/>
            <p:nvPr/>
          </p:nvSpPr>
          <p:spPr>
            <a:xfrm>
              <a:off x="12016016" y="1294569"/>
              <a:ext cx="73143" cy="121176"/>
            </a:xfrm>
            <a:custGeom>
              <a:avLst/>
              <a:gdLst>
                <a:gd name="connsiteX0" fmla="*/ 73144 w 73143"/>
                <a:gd name="connsiteY0" fmla="*/ 102697 h 121176"/>
                <a:gd name="connsiteX1" fmla="*/ 73144 w 73143"/>
                <a:gd name="connsiteY1" fmla="*/ 121005 h 121176"/>
                <a:gd name="connsiteX2" fmla="*/ 70890 w 73143"/>
                <a:gd name="connsiteY2" fmla="*/ 121133 h 121176"/>
                <a:gd name="connsiteX3" fmla="*/ 2769 w 73143"/>
                <a:gd name="connsiteY3" fmla="*/ 121176 h 121176"/>
                <a:gd name="connsiteX4" fmla="*/ 0 w 73143"/>
                <a:gd name="connsiteY4" fmla="*/ 118494 h 121176"/>
                <a:gd name="connsiteX5" fmla="*/ 0 w 73143"/>
                <a:gd name="connsiteY5" fmla="*/ 2704 h 121176"/>
                <a:gd name="connsiteX6" fmla="*/ 2747 w 73143"/>
                <a:gd name="connsiteY6" fmla="*/ 0 h 121176"/>
                <a:gd name="connsiteX7" fmla="*/ 68336 w 73143"/>
                <a:gd name="connsiteY7" fmla="*/ 43 h 121176"/>
                <a:gd name="connsiteX8" fmla="*/ 70654 w 73143"/>
                <a:gd name="connsiteY8" fmla="*/ 2232 h 121176"/>
                <a:gd name="connsiteX9" fmla="*/ 70525 w 73143"/>
                <a:gd name="connsiteY9" fmla="*/ 16762 h 121176"/>
                <a:gd name="connsiteX10" fmla="*/ 68036 w 73143"/>
                <a:gd name="connsiteY10" fmla="*/ 18458 h 121176"/>
                <a:gd name="connsiteX11" fmla="*/ 25218 w 73143"/>
                <a:gd name="connsiteY11" fmla="*/ 18458 h 121176"/>
                <a:gd name="connsiteX12" fmla="*/ 22600 w 73143"/>
                <a:gd name="connsiteY12" fmla="*/ 18458 h 121176"/>
                <a:gd name="connsiteX13" fmla="*/ 22600 w 73143"/>
                <a:gd name="connsiteY13" fmla="*/ 49320 h 121176"/>
                <a:gd name="connsiteX14" fmla="*/ 25025 w 73143"/>
                <a:gd name="connsiteY14" fmla="*/ 49320 h 121176"/>
                <a:gd name="connsiteX15" fmla="*/ 65525 w 73143"/>
                <a:gd name="connsiteY15" fmla="*/ 49278 h 121176"/>
                <a:gd name="connsiteX16" fmla="*/ 68207 w 73143"/>
                <a:gd name="connsiteY16" fmla="*/ 52025 h 121176"/>
                <a:gd name="connsiteX17" fmla="*/ 68207 w 73143"/>
                <a:gd name="connsiteY17" fmla="*/ 64902 h 121176"/>
                <a:gd name="connsiteX18" fmla="*/ 65675 w 73143"/>
                <a:gd name="connsiteY18" fmla="*/ 67349 h 121176"/>
                <a:gd name="connsiteX19" fmla="*/ 25390 w 73143"/>
                <a:gd name="connsiteY19" fmla="*/ 67306 h 121176"/>
                <a:gd name="connsiteX20" fmla="*/ 22664 w 73143"/>
                <a:gd name="connsiteY20" fmla="*/ 67306 h 121176"/>
                <a:gd name="connsiteX21" fmla="*/ 22664 w 73143"/>
                <a:gd name="connsiteY21" fmla="*/ 102697 h 121176"/>
                <a:gd name="connsiteX22" fmla="*/ 73122 w 73143"/>
                <a:gd name="connsiteY22" fmla="*/ 102697 h 12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3143" h="121176">
                  <a:moveTo>
                    <a:pt x="73144" y="102697"/>
                  </a:moveTo>
                  <a:lnTo>
                    <a:pt x="73144" y="121005"/>
                  </a:lnTo>
                  <a:cubicBezTo>
                    <a:pt x="72350" y="121048"/>
                    <a:pt x="71620" y="121133"/>
                    <a:pt x="70890" y="121133"/>
                  </a:cubicBezTo>
                  <a:cubicBezTo>
                    <a:pt x="48183" y="121133"/>
                    <a:pt x="25476" y="121133"/>
                    <a:pt x="2769" y="121176"/>
                  </a:cubicBezTo>
                  <a:cubicBezTo>
                    <a:pt x="730" y="121176"/>
                    <a:pt x="0" y="120704"/>
                    <a:pt x="0" y="118494"/>
                  </a:cubicBezTo>
                  <a:cubicBezTo>
                    <a:pt x="64" y="79904"/>
                    <a:pt x="64" y="41294"/>
                    <a:pt x="0" y="2704"/>
                  </a:cubicBezTo>
                  <a:cubicBezTo>
                    <a:pt x="0" y="537"/>
                    <a:pt x="622" y="0"/>
                    <a:pt x="2747" y="0"/>
                  </a:cubicBezTo>
                  <a:cubicBezTo>
                    <a:pt x="24617" y="64"/>
                    <a:pt x="46487" y="43"/>
                    <a:pt x="68336" y="43"/>
                  </a:cubicBezTo>
                  <a:cubicBezTo>
                    <a:pt x="69796" y="43"/>
                    <a:pt x="70890" y="-258"/>
                    <a:pt x="70654" y="2232"/>
                  </a:cubicBezTo>
                  <a:cubicBezTo>
                    <a:pt x="70203" y="7040"/>
                    <a:pt x="70461" y="11912"/>
                    <a:pt x="70525" y="16762"/>
                  </a:cubicBezTo>
                  <a:cubicBezTo>
                    <a:pt x="70547" y="18780"/>
                    <a:pt x="69237" y="18458"/>
                    <a:pt x="68036" y="18458"/>
                  </a:cubicBezTo>
                  <a:cubicBezTo>
                    <a:pt x="53763" y="18458"/>
                    <a:pt x="39491" y="18458"/>
                    <a:pt x="25218" y="18458"/>
                  </a:cubicBezTo>
                  <a:cubicBezTo>
                    <a:pt x="24403" y="18458"/>
                    <a:pt x="23566" y="18458"/>
                    <a:pt x="22600" y="18458"/>
                  </a:cubicBezTo>
                  <a:lnTo>
                    <a:pt x="22600" y="49320"/>
                  </a:lnTo>
                  <a:cubicBezTo>
                    <a:pt x="23394" y="49320"/>
                    <a:pt x="24210" y="49320"/>
                    <a:pt x="25025" y="49320"/>
                  </a:cubicBezTo>
                  <a:cubicBezTo>
                    <a:pt x="38525" y="49320"/>
                    <a:pt x="52025" y="49363"/>
                    <a:pt x="65525" y="49278"/>
                  </a:cubicBezTo>
                  <a:cubicBezTo>
                    <a:pt x="67692" y="49278"/>
                    <a:pt x="68293" y="49921"/>
                    <a:pt x="68207" y="52025"/>
                  </a:cubicBezTo>
                  <a:cubicBezTo>
                    <a:pt x="68057" y="56317"/>
                    <a:pt x="68057" y="60610"/>
                    <a:pt x="68207" y="64902"/>
                  </a:cubicBezTo>
                  <a:cubicBezTo>
                    <a:pt x="68272" y="66898"/>
                    <a:pt x="67542" y="67349"/>
                    <a:pt x="65675" y="67349"/>
                  </a:cubicBezTo>
                  <a:cubicBezTo>
                    <a:pt x="52239" y="67284"/>
                    <a:pt x="38825" y="67306"/>
                    <a:pt x="25390" y="67306"/>
                  </a:cubicBezTo>
                  <a:cubicBezTo>
                    <a:pt x="24553" y="67306"/>
                    <a:pt x="23716" y="67306"/>
                    <a:pt x="22664" y="67306"/>
                  </a:cubicBezTo>
                  <a:lnTo>
                    <a:pt x="22664" y="102697"/>
                  </a:lnTo>
                  <a:lnTo>
                    <a:pt x="73122" y="102697"/>
                  </a:ln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0C9A96B3-9514-44BE-947D-81D333BB62D4}"/>
                </a:ext>
              </a:extLst>
            </p:cNvPr>
            <p:cNvSpPr/>
            <p:nvPr/>
          </p:nvSpPr>
          <p:spPr>
            <a:xfrm>
              <a:off x="11693781" y="1294741"/>
              <a:ext cx="72843" cy="120983"/>
            </a:xfrm>
            <a:custGeom>
              <a:avLst/>
              <a:gdLst>
                <a:gd name="connsiteX0" fmla="*/ 0 w 72843"/>
                <a:gd name="connsiteY0" fmla="*/ 120704 h 120983"/>
                <a:gd name="connsiteX1" fmla="*/ 0 w 72843"/>
                <a:gd name="connsiteY1" fmla="*/ 0 h 120983"/>
                <a:gd name="connsiteX2" fmla="*/ 69967 w 72843"/>
                <a:gd name="connsiteY2" fmla="*/ 0 h 120983"/>
                <a:gd name="connsiteX3" fmla="*/ 70096 w 72843"/>
                <a:gd name="connsiteY3" fmla="*/ 2962 h 120983"/>
                <a:gd name="connsiteX4" fmla="*/ 70139 w 72843"/>
                <a:gd name="connsiteY4" fmla="*/ 16075 h 120983"/>
                <a:gd name="connsiteX5" fmla="*/ 67971 w 72843"/>
                <a:gd name="connsiteY5" fmla="*/ 18286 h 120983"/>
                <a:gd name="connsiteX6" fmla="*/ 66361 w 72843"/>
                <a:gd name="connsiteY6" fmla="*/ 18286 h 120983"/>
                <a:gd name="connsiteX7" fmla="*/ 24939 w 72843"/>
                <a:gd name="connsiteY7" fmla="*/ 18286 h 120983"/>
                <a:gd name="connsiteX8" fmla="*/ 22256 w 72843"/>
                <a:gd name="connsiteY8" fmla="*/ 18286 h 120983"/>
                <a:gd name="connsiteX9" fmla="*/ 22256 w 72843"/>
                <a:gd name="connsiteY9" fmla="*/ 49127 h 120983"/>
                <a:gd name="connsiteX10" fmla="*/ 67628 w 72843"/>
                <a:gd name="connsiteY10" fmla="*/ 49127 h 120983"/>
                <a:gd name="connsiteX11" fmla="*/ 67628 w 72843"/>
                <a:gd name="connsiteY11" fmla="*/ 55502 h 120983"/>
                <a:gd name="connsiteX12" fmla="*/ 67671 w 72843"/>
                <a:gd name="connsiteY12" fmla="*/ 64709 h 120983"/>
                <a:gd name="connsiteX13" fmla="*/ 65202 w 72843"/>
                <a:gd name="connsiteY13" fmla="*/ 67177 h 120983"/>
                <a:gd name="connsiteX14" fmla="*/ 24918 w 72843"/>
                <a:gd name="connsiteY14" fmla="*/ 67134 h 120983"/>
                <a:gd name="connsiteX15" fmla="*/ 22256 w 72843"/>
                <a:gd name="connsiteY15" fmla="*/ 67134 h 120983"/>
                <a:gd name="connsiteX16" fmla="*/ 22256 w 72843"/>
                <a:gd name="connsiteY16" fmla="*/ 102461 h 120983"/>
                <a:gd name="connsiteX17" fmla="*/ 72607 w 72843"/>
                <a:gd name="connsiteY17" fmla="*/ 102461 h 120983"/>
                <a:gd name="connsiteX18" fmla="*/ 72822 w 72843"/>
                <a:gd name="connsiteY18" fmla="*/ 104672 h 120983"/>
                <a:gd name="connsiteX19" fmla="*/ 72843 w 72843"/>
                <a:gd name="connsiteY19" fmla="*/ 118944 h 120983"/>
                <a:gd name="connsiteX20" fmla="*/ 71169 w 72843"/>
                <a:gd name="connsiteY20" fmla="*/ 120983 h 120983"/>
                <a:gd name="connsiteX21" fmla="*/ 730 w 72843"/>
                <a:gd name="connsiteY21" fmla="*/ 120919 h 120983"/>
                <a:gd name="connsiteX22" fmla="*/ 0 w 72843"/>
                <a:gd name="connsiteY22" fmla="*/ 120726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843" h="120983">
                  <a:moveTo>
                    <a:pt x="0" y="120704"/>
                  </a:moveTo>
                  <a:lnTo>
                    <a:pt x="0" y="0"/>
                  </a:lnTo>
                  <a:lnTo>
                    <a:pt x="69967" y="0"/>
                  </a:lnTo>
                  <a:cubicBezTo>
                    <a:pt x="70010" y="1030"/>
                    <a:pt x="70096" y="1996"/>
                    <a:pt x="70096" y="2962"/>
                  </a:cubicBezTo>
                  <a:cubicBezTo>
                    <a:pt x="70096" y="7340"/>
                    <a:pt x="70053" y="11718"/>
                    <a:pt x="70139" y="16075"/>
                  </a:cubicBezTo>
                  <a:cubicBezTo>
                    <a:pt x="70160" y="17706"/>
                    <a:pt x="69452" y="18286"/>
                    <a:pt x="67971" y="18286"/>
                  </a:cubicBezTo>
                  <a:cubicBezTo>
                    <a:pt x="67435" y="18286"/>
                    <a:pt x="66898" y="18286"/>
                    <a:pt x="66361" y="18286"/>
                  </a:cubicBezTo>
                  <a:cubicBezTo>
                    <a:pt x="52561" y="18286"/>
                    <a:pt x="38739" y="18286"/>
                    <a:pt x="24939" y="18286"/>
                  </a:cubicBezTo>
                  <a:lnTo>
                    <a:pt x="22256" y="18286"/>
                  </a:lnTo>
                  <a:lnTo>
                    <a:pt x="22256" y="49127"/>
                  </a:lnTo>
                  <a:lnTo>
                    <a:pt x="67628" y="49127"/>
                  </a:lnTo>
                  <a:cubicBezTo>
                    <a:pt x="67628" y="51402"/>
                    <a:pt x="67628" y="53463"/>
                    <a:pt x="67628" y="55502"/>
                  </a:cubicBezTo>
                  <a:cubicBezTo>
                    <a:pt x="67628" y="58571"/>
                    <a:pt x="67542" y="61640"/>
                    <a:pt x="67671" y="64709"/>
                  </a:cubicBezTo>
                  <a:cubicBezTo>
                    <a:pt x="67756" y="66598"/>
                    <a:pt x="67134" y="67199"/>
                    <a:pt x="65202" y="67177"/>
                  </a:cubicBezTo>
                  <a:cubicBezTo>
                    <a:pt x="51767" y="67091"/>
                    <a:pt x="38353" y="67134"/>
                    <a:pt x="24918" y="67134"/>
                  </a:cubicBezTo>
                  <a:cubicBezTo>
                    <a:pt x="24081" y="67134"/>
                    <a:pt x="23265" y="67134"/>
                    <a:pt x="22256" y="67134"/>
                  </a:cubicBezTo>
                  <a:lnTo>
                    <a:pt x="22256" y="102461"/>
                  </a:lnTo>
                  <a:lnTo>
                    <a:pt x="72607" y="102461"/>
                  </a:lnTo>
                  <a:cubicBezTo>
                    <a:pt x="72693" y="103363"/>
                    <a:pt x="72822" y="104007"/>
                    <a:pt x="72822" y="104672"/>
                  </a:cubicBezTo>
                  <a:cubicBezTo>
                    <a:pt x="72822" y="109436"/>
                    <a:pt x="72822" y="114180"/>
                    <a:pt x="72843" y="118944"/>
                  </a:cubicBezTo>
                  <a:cubicBezTo>
                    <a:pt x="72843" y="120146"/>
                    <a:pt x="72757" y="120983"/>
                    <a:pt x="71169" y="120983"/>
                  </a:cubicBezTo>
                  <a:cubicBezTo>
                    <a:pt x="47689" y="120940"/>
                    <a:pt x="24209" y="120940"/>
                    <a:pt x="730" y="120919"/>
                  </a:cubicBezTo>
                  <a:cubicBezTo>
                    <a:pt x="579" y="120919"/>
                    <a:pt x="451" y="120833"/>
                    <a:pt x="0" y="120726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24C6DF19-1CEE-4E22-8625-827019CE02C4}"/>
                </a:ext>
              </a:extLst>
            </p:cNvPr>
            <p:cNvSpPr/>
            <p:nvPr/>
          </p:nvSpPr>
          <p:spPr>
            <a:xfrm>
              <a:off x="11573624" y="1121046"/>
              <a:ext cx="99756" cy="132547"/>
            </a:xfrm>
            <a:custGeom>
              <a:avLst/>
              <a:gdLst>
                <a:gd name="connsiteX0" fmla="*/ 95411 w 99756"/>
                <a:gd name="connsiteY0" fmla="*/ 108536 h 132547"/>
                <a:gd name="connsiteX1" fmla="*/ 98888 w 99756"/>
                <a:gd name="connsiteY1" fmla="*/ 124632 h 132547"/>
                <a:gd name="connsiteX2" fmla="*/ 97193 w 99756"/>
                <a:gd name="connsiteY2" fmla="*/ 127702 h 132547"/>
                <a:gd name="connsiteX3" fmla="*/ 79272 w 99756"/>
                <a:gd name="connsiteY3" fmla="*/ 131672 h 132547"/>
                <a:gd name="connsiteX4" fmla="*/ 63411 w 99756"/>
                <a:gd name="connsiteY4" fmla="*/ 132531 h 132547"/>
                <a:gd name="connsiteX5" fmla="*/ 23362 w 99756"/>
                <a:gd name="connsiteY5" fmla="*/ 119696 h 132547"/>
                <a:gd name="connsiteX6" fmla="*/ 9219 w 99756"/>
                <a:gd name="connsiteY6" fmla="*/ 103685 h 132547"/>
                <a:gd name="connsiteX7" fmla="*/ 848 w 99756"/>
                <a:gd name="connsiteY7" fmla="*/ 76535 h 132547"/>
                <a:gd name="connsiteX8" fmla="*/ 11 w 99756"/>
                <a:gd name="connsiteY8" fmla="*/ 67500 h 132547"/>
                <a:gd name="connsiteX9" fmla="*/ 1363 w 99756"/>
                <a:gd name="connsiteY9" fmla="*/ 54601 h 132547"/>
                <a:gd name="connsiteX10" fmla="*/ 10828 w 99756"/>
                <a:gd name="connsiteY10" fmla="*/ 29275 h 132547"/>
                <a:gd name="connsiteX11" fmla="*/ 42314 w 99756"/>
                <a:gd name="connsiteY11" fmla="*/ 4508 h 132547"/>
                <a:gd name="connsiteX12" fmla="*/ 77168 w 99756"/>
                <a:gd name="connsiteY12" fmla="*/ 323 h 132547"/>
                <a:gd name="connsiteX13" fmla="*/ 97558 w 99756"/>
                <a:gd name="connsiteY13" fmla="*/ 4529 h 132547"/>
                <a:gd name="connsiteX14" fmla="*/ 99468 w 99756"/>
                <a:gd name="connsiteY14" fmla="*/ 8371 h 132547"/>
                <a:gd name="connsiteX15" fmla="*/ 95347 w 99756"/>
                <a:gd name="connsiteY15" fmla="*/ 23845 h 132547"/>
                <a:gd name="connsiteX16" fmla="*/ 78392 w 99756"/>
                <a:gd name="connsiteY16" fmla="*/ 20111 h 132547"/>
                <a:gd name="connsiteX17" fmla="*/ 37248 w 99756"/>
                <a:gd name="connsiteY17" fmla="*/ 32087 h 132547"/>
                <a:gd name="connsiteX18" fmla="*/ 26131 w 99756"/>
                <a:gd name="connsiteY18" fmla="*/ 55524 h 132547"/>
                <a:gd name="connsiteX19" fmla="*/ 25702 w 99756"/>
                <a:gd name="connsiteY19" fmla="*/ 74926 h 132547"/>
                <a:gd name="connsiteX20" fmla="*/ 58239 w 99756"/>
                <a:gd name="connsiteY20" fmla="*/ 111734 h 132547"/>
                <a:gd name="connsiteX21" fmla="*/ 92900 w 99756"/>
                <a:gd name="connsiteY21" fmla="*/ 109158 h 132547"/>
                <a:gd name="connsiteX22" fmla="*/ 95368 w 99756"/>
                <a:gd name="connsiteY22" fmla="*/ 108557 h 13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756" h="132547">
                  <a:moveTo>
                    <a:pt x="95411" y="108536"/>
                  </a:moveTo>
                  <a:cubicBezTo>
                    <a:pt x="96635" y="114159"/>
                    <a:pt x="97751" y="119396"/>
                    <a:pt x="98888" y="124632"/>
                  </a:cubicBezTo>
                  <a:cubicBezTo>
                    <a:pt x="99210" y="126156"/>
                    <a:pt x="98867" y="127144"/>
                    <a:pt x="97193" y="127702"/>
                  </a:cubicBezTo>
                  <a:cubicBezTo>
                    <a:pt x="91355" y="129698"/>
                    <a:pt x="85453" y="131264"/>
                    <a:pt x="79272" y="131672"/>
                  </a:cubicBezTo>
                  <a:cubicBezTo>
                    <a:pt x="73992" y="132037"/>
                    <a:pt x="68691" y="132659"/>
                    <a:pt x="63411" y="132531"/>
                  </a:cubicBezTo>
                  <a:cubicBezTo>
                    <a:pt x="48838" y="132187"/>
                    <a:pt x="35231" y="128581"/>
                    <a:pt x="23362" y="119696"/>
                  </a:cubicBezTo>
                  <a:cubicBezTo>
                    <a:pt x="17546" y="115339"/>
                    <a:pt x="12846" y="109952"/>
                    <a:pt x="9219" y="103685"/>
                  </a:cubicBezTo>
                  <a:cubicBezTo>
                    <a:pt x="4368" y="95293"/>
                    <a:pt x="1664" y="86193"/>
                    <a:pt x="848" y="76535"/>
                  </a:cubicBezTo>
                  <a:cubicBezTo>
                    <a:pt x="591" y="73531"/>
                    <a:pt x="-96" y="70504"/>
                    <a:pt x="11" y="67500"/>
                  </a:cubicBezTo>
                  <a:cubicBezTo>
                    <a:pt x="162" y="63186"/>
                    <a:pt x="677" y="58872"/>
                    <a:pt x="1363" y="54601"/>
                  </a:cubicBezTo>
                  <a:cubicBezTo>
                    <a:pt x="2823" y="45544"/>
                    <a:pt x="5828" y="37045"/>
                    <a:pt x="10828" y="29275"/>
                  </a:cubicBezTo>
                  <a:cubicBezTo>
                    <a:pt x="18490" y="17385"/>
                    <a:pt x="29071" y="9294"/>
                    <a:pt x="42314" y="4508"/>
                  </a:cubicBezTo>
                  <a:cubicBezTo>
                    <a:pt x="53624" y="430"/>
                    <a:pt x="65235" y="-622"/>
                    <a:pt x="77168" y="323"/>
                  </a:cubicBezTo>
                  <a:cubicBezTo>
                    <a:pt x="84187" y="881"/>
                    <a:pt x="90947" y="2211"/>
                    <a:pt x="97558" y="4529"/>
                  </a:cubicBezTo>
                  <a:cubicBezTo>
                    <a:pt x="99597" y="5237"/>
                    <a:pt x="100176" y="6096"/>
                    <a:pt x="99468" y="8371"/>
                  </a:cubicBezTo>
                  <a:cubicBezTo>
                    <a:pt x="97837" y="13608"/>
                    <a:pt x="96613" y="18973"/>
                    <a:pt x="95347" y="23845"/>
                  </a:cubicBezTo>
                  <a:cubicBezTo>
                    <a:pt x="89552" y="22536"/>
                    <a:pt x="84036" y="20669"/>
                    <a:pt x="78392" y="20111"/>
                  </a:cubicBezTo>
                  <a:cubicBezTo>
                    <a:pt x="63175" y="18608"/>
                    <a:pt x="48666" y="20304"/>
                    <a:pt x="37248" y="32087"/>
                  </a:cubicBezTo>
                  <a:cubicBezTo>
                    <a:pt x="30917" y="38611"/>
                    <a:pt x="27590" y="46617"/>
                    <a:pt x="26131" y="55524"/>
                  </a:cubicBezTo>
                  <a:cubicBezTo>
                    <a:pt x="25058" y="61984"/>
                    <a:pt x="24908" y="68444"/>
                    <a:pt x="25702" y="74926"/>
                  </a:cubicBezTo>
                  <a:cubicBezTo>
                    <a:pt x="27955" y="93255"/>
                    <a:pt x="38150" y="107763"/>
                    <a:pt x="58239" y="111734"/>
                  </a:cubicBezTo>
                  <a:cubicBezTo>
                    <a:pt x="69957" y="114051"/>
                    <a:pt x="81547" y="112935"/>
                    <a:pt x="92900" y="109158"/>
                  </a:cubicBezTo>
                  <a:cubicBezTo>
                    <a:pt x="93673" y="108901"/>
                    <a:pt x="94488" y="108772"/>
                    <a:pt x="95368" y="108557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3CF12906-C72C-429F-AC92-3C89865D0014}"/>
                </a:ext>
              </a:extLst>
            </p:cNvPr>
            <p:cNvSpPr/>
            <p:nvPr/>
          </p:nvSpPr>
          <p:spPr>
            <a:xfrm>
              <a:off x="11006593" y="1121029"/>
              <a:ext cx="99828" cy="132596"/>
            </a:xfrm>
            <a:custGeom>
              <a:avLst/>
              <a:gdLst>
                <a:gd name="connsiteX0" fmla="*/ 95021 w 99828"/>
                <a:gd name="connsiteY0" fmla="*/ 108467 h 132596"/>
                <a:gd name="connsiteX1" fmla="*/ 97360 w 99828"/>
                <a:gd name="connsiteY1" fmla="*/ 119477 h 132596"/>
                <a:gd name="connsiteX2" fmla="*/ 98476 w 99828"/>
                <a:gd name="connsiteY2" fmla="*/ 125036 h 132596"/>
                <a:gd name="connsiteX3" fmla="*/ 97017 w 99828"/>
                <a:gd name="connsiteY3" fmla="*/ 127611 h 132596"/>
                <a:gd name="connsiteX4" fmla="*/ 80491 w 99828"/>
                <a:gd name="connsiteY4" fmla="*/ 131560 h 132596"/>
                <a:gd name="connsiteX5" fmla="*/ 64437 w 99828"/>
                <a:gd name="connsiteY5" fmla="*/ 132569 h 132596"/>
                <a:gd name="connsiteX6" fmla="*/ 39820 w 99828"/>
                <a:gd name="connsiteY6" fmla="*/ 128663 h 132596"/>
                <a:gd name="connsiteX7" fmla="*/ 2604 w 99828"/>
                <a:gd name="connsiteY7" fmla="*/ 88528 h 132596"/>
                <a:gd name="connsiteX8" fmla="*/ 72 w 99828"/>
                <a:gd name="connsiteY8" fmla="*/ 64941 h 132596"/>
                <a:gd name="connsiteX9" fmla="*/ 9708 w 99828"/>
                <a:gd name="connsiteY9" fmla="*/ 30623 h 132596"/>
                <a:gd name="connsiteX10" fmla="*/ 37309 w 99828"/>
                <a:gd name="connsiteY10" fmla="*/ 6414 h 132596"/>
                <a:gd name="connsiteX11" fmla="*/ 76799 w 99828"/>
                <a:gd name="connsiteY11" fmla="*/ 318 h 132596"/>
                <a:gd name="connsiteX12" fmla="*/ 95793 w 99828"/>
                <a:gd name="connsiteY12" fmla="*/ 4053 h 132596"/>
                <a:gd name="connsiteX13" fmla="*/ 99828 w 99828"/>
                <a:gd name="connsiteY13" fmla="*/ 5662 h 132596"/>
                <a:gd name="connsiteX14" fmla="*/ 94935 w 99828"/>
                <a:gd name="connsiteY14" fmla="*/ 24141 h 132596"/>
                <a:gd name="connsiteX15" fmla="*/ 85234 w 99828"/>
                <a:gd name="connsiteY15" fmla="*/ 21330 h 132596"/>
                <a:gd name="connsiteX16" fmla="*/ 43769 w 99828"/>
                <a:gd name="connsiteY16" fmla="*/ 26524 h 132596"/>
                <a:gd name="connsiteX17" fmla="*/ 27050 w 99828"/>
                <a:gd name="connsiteY17" fmla="*/ 50089 h 132596"/>
                <a:gd name="connsiteX18" fmla="*/ 27522 w 99828"/>
                <a:gd name="connsiteY18" fmla="*/ 84794 h 132596"/>
                <a:gd name="connsiteX19" fmla="*/ 54457 w 99828"/>
                <a:gd name="connsiteY19" fmla="*/ 110871 h 132596"/>
                <a:gd name="connsiteX20" fmla="*/ 92445 w 99828"/>
                <a:gd name="connsiteY20" fmla="*/ 109283 h 132596"/>
                <a:gd name="connsiteX21" fmla="*/ 95064 w 99828"/>
                <a:gd name="connsiteY21" fmla="*/ 108467 h 13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9828" h="132596">
                  <a:moveTo>
                    <a:pt x="95021" y="108467"/>
                  </a:moveTo>
                  <a:cubicBezTo>
                    <a:pt x="95836" y="112266"/>
                    <a:pt x="96609" y="115871"/>
                    <a:pt x="97360" y="119477"/>
                  </a:cubicBezTo>
                  <a:cubicBezTo>
                    <a:pt x="97747" y="121323"/>
                    <a:pt x="97854" y="123276"/>
                    <a:pt x="98476" y="125036"/>
                  </a:cubicBezTo>
                  <a:cubicBezTo>
                    <a:pt x="99099" y="126753"/>
                    <a:pt x="98347" y="127289"/>
                    <a:pt x="97017" y="127611"/>
                  </a:cubicBezTo>
                  <a:cubicBezTo>
                    <a:pt x="91522" y="128985"/>
                    <a:pt x="86071" y="130702"/>
                    <a:pt x="80491" y="131560"/>
                  </a:cubicBezTo>
                  <a:cubicBezTo>
                    <a:pt x="75211" y="132376"/>
                    <a:pt x="69803" y="132419"/>
                    <a:pt x="64437" y="132569"/>
                  </a:cubicBezTo>
                  <a:cubicBezTo>
                    <a:pt x="56002" y="132805"/>
                    <a:pt x="47653" y="131496"/>
                    <a:pt x="39820" y="128663"/>
                  </a:cubicBezTo>
                  <a:cubicBezTo>
                    <a:pt x="20675" y="121709"/>
                    <a:pt x="8013" y="108360"/>
                    <a:pt x="2604" y="88528"/>
                  </a:cubicBezTo>
                  <a:cubicBezTo>
                    <a:pt x="501" y="80823"/>
                    <a:pt x="-250" y="72968"/>
                    <a:pt x="72" y="64941"/>
                  </a:cubicBezTo>
                  <a:cubicBezTo>
                    <a:pt x="565" y="52708"/>
                    <a:pt x="3355" y="41204"/>
                    <a:pt x="9708" y="30623"/>
                  </a:cubicBezTo>
                  <a:cubicBezTo>
                    <a:pt x="16318" y="19591"/>
                    <a:pt x="25590" y="11629"/>
                    <a:pt x="37309" y="6414"/>
                  </a:cubicBezTo>
                  <a:cubicBezTo>
                    <a:pt x="49928" y="790"/>
                    <a:pt x="63128" y="-755"/>
                    <a:pt x="76799" y="318"/>
                  </a:cubicBezTo>
                  <a:cubicBezTo>
                    <a:pt x="83302" y="833"/>
                    <a:pt x="89634" y="1949"/>
                    <a:pt x="95793" y="4053"/>
                  </a:cubicBezTo>
                  <a:cubicBezTo>
                    <a:pt x="97124" y="4503"/>
                    <a:pt x="98433" y="5083"/>
                    <a:pt x="99828" y="5662"/>
                  </a:cubicBezTo>
                  <a:cubicBezTo>
                    <a:pt x="98176" y="11929"/>
                    <a:pt x="96566" y="17960"/>
                    <a:pt x="94935" y="24141"/>
                  </a:cubicBezTo>
                  <a:cubicBezTo>
                    <a:pt x="91587" y="23154"/>
                    <a:pt x="88453" y="21952"/>
                    <a:pt x="85234" y="21330"/>
                  </a:cubicBezTo>
                  <a:cubicBezTo>
                    <a:pt x="70876" y="18518"/>
                    <a:pt x="56754" y="18347"/>
                    <a:pt x="43769" y="26524"/>
                  </a:cubicBezTo>
                  <a:cubicBezTo>
                    <a:pt x="34991" y="32061"/>
                    <a:pt x="29625" y="40195"/>
                    <a:pt x="27050" y="50089"/>
                  </a:cubicBezTo>
                  <a:cubicBezTo>
                    <a:pt x="24045" y="61658"/>
                    <a:pt x="23959" y="73376"/>
                    <a:pt x="27522" y="84794"/>
                  </a:cubicBezTo>
                  <a:cubicBezTo>
                    <a:pt x="31707" y="98251"/>
                    <a:pt x="40786" y="107136"/>
                    <a:pt x="54457" y="110871"/>
                  </a:cubicBezTo>
                  <a:cubicBezTo>
                    <a:pt x="67227" y="114369"/>
                    <a:pt x="79911" y="113103"/>
                    <a:pt x="92445" y="109283"/>
                  </a:cubicBezTo>
                  <a:cubicBezTo>
                    <a:pt x="93239" y="109046"/>
                    <a:pt x="94012" y="108789"/>
                    <a:pt x="95064" y="108467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0ECA304D-DD7C-4444-AB0C-DE1C6595BEED}"/>
                </a:ext>
              </a:extLst>
            </p:cNvPr>
            <p:cNvSpPr/>
            <p:nvPr/>
          </p:nvSpPr>
          <p:spPr>
            <a:xfrm>
              <a:off x="10632934" y="1012246"/>
              <a:ext cx="255495" cy="240235"/>
            </a:xfrm>
            <a:custGeom>
              <a:avLst/>
              <a:gdLst>
                <a:gd name="connsiteX0" fmla="*/ 255495 w 255495"/>
                <a:gd name="connsiteY0" fmla="*/ 71070 h 240235"/>
                <a:gd name="connsiteX1" fmla="*/ 242854 w 255495"/>
                <a:gd name="connsiteY1" fmla="*/ 59609 h 240235"/>
                <a:gd name="connsiteX2" fmla="*/ 231629 w 255495"/>
                <a:gd name="connsiteY2" fmla="*/ 50079 h 240235"/>
                <a:gd name="connsiteX3" fmla="*/ 215146 w 255495"/>
                <a:gd name="connsiteY3" fmla="*/ 37739 h 240235"/>
                <a:gd name="connsiteX4" fmla="*/ 176106 w 255495"/>
                <a:gd name="connsiteY4" fmla="*/ 18508 h 240235"/>
                <a:gd name="connsiteX5" fmla="*/ 146488 w 255495"/>
                <a:gd name="connsiteY5" fmla="*/ 11662 h 240235"/>
                <a:gd name="connsiteX6" fmla="*/ 124167 w 255495"/>
                <a:gd name="connsiteY6" fmla="*/ 10331 h 240235"/>
                <a:gd name="connsiteX7" fmla="*/ 85578 w 255495"/>
                <a:gd name="connsiteY7" fmla="*/ 17457 h 240235"/>
                <a:gd name="connsiteX8" fmla="*/ 39777 w 255495"/>
                <a:gd name="connsiteY8" fmla="*/ 48770 h 240235"/>
                <a:gd name="connsiteX9" fmla="*/ 13808 w 255495"/>
                <a:gd name="connsiteY9" fmla="*/ 102083 h 240235"/>
                <a:gd name="connsiteX10" fmla="*/ 11082 w 255495"/>
                <a:gd name="connsiteY10" fmla="*/ 124897 h 240235"/>
                <a:gd name="connsiteX11" fmla="*/ 11662 w 255495"/>
                <a:gd name="connsiteY11" fmla="*/ 148613 h 240235"/>
                <a:gd name="connsiteX12" fmla="*/ 18916 w 255495"/>
                <a:gd name="connsiteY12" fmla="*/ 182330 h 240235"/>
                <a:gd name="connsiteX13" fmla="*/ 42889 w 255495"/>
                <a:gd name="connsiteY13" fmla="*/ 230835 h 240235"/>
                <a:gd name="connsiteX14" fmla="*/ 49285 w 255495"/>
                <a:gd name="connsiteY14" fmla="*/ 239742 h 240235"/>
                <a:gd name="connsiteX15" fmla="*/ 48920 w 255495"/>
                <a:gd name="connsiteY15" fmla="*/ 240236 h 240235"/>
                <a:gd name="connsiteX16" fmla="*/ 36150 w 255495"/>
                <a:gd name="connsiteY16" fmla="*/ 233561 h 240235"/>
                <a:gd name="connsiteX17" fmla="*/ 27265 w 255495"/>
                <a:gd name="connsiteY17" fmla="*/ 228002 h 240235"/>
                <a:gd name="connsiteX18" fmla="*/ 22736 w 255495"/>
                <a:gd name="connsiteY18" fmla="*/ 221606 h 240235"/>
                <a:gd name="connsiteX19" fmla="*/ 7283 w 255495"/>
                <a:gd name="connsiteY19" fmla="*/ 183103 h 240235"/>
                <a:gd name="connsiteX20" fmla="*/ 2390 w 255495"/>
                <a:gd name="connsiteY20" fmla="*/ 160267 h 240235"/>
                <a:gd name="connsiteX21" fmla="*/ 501 w 255495"/>
                <a:gd name="connsiteY21" fmla="*/ 142346 h 240235"/>
                <a:gd name="connsiteX22" fmla="*/ 72 w 255495"/>
                <a:gd name="connsiteY22" fmla="*/ 128396 h 240235"/>
                <a:gd name="connsiteX23" fmla="*/ 4579 w 255495"/>
                <a:gd name="connsiteY23" fmla="*/ 96223 h 240235"/>
                <a:gd name="connsiteX24" fmla="*/ 19023 w 255495"/>
                <a:gd name="connsiteY24" fmla="*/ 60832 h 240235"/>
                <a:gd name="connsiteX25" fmla="*/ 33038 w 255495"/>
                <a:gd name="connsiteY25" fmla="*/ 41301 h 240235"/>
                <a:gd name="connsiteX26" fmla="*/ 59609 w 255495"/>
                <a:gd name="connsiteY26" fmla="*/ 19066 h 240235"/>
                <a:gd name="connsiteX27" fmla="*/ 101031 w 255495"/>
                <a:gd name="connsiteY27" fmla="*/ 2755 h 240235"/>
                <a:gd name="connsiteX28" fmla="*/ 137452 w 255495"/>
                <a:gd name="connsiteY28" fmla="*/ 179 h 240235"/>
                <a:gd name="connsiteX29" fmla="*/ 176299 w 255495"/>
                <a:gd name="connsiteY29" fmla="*/ 7133 h 240235"/>
                <a:gd name="connsiteX30" fmla="*/ 212420 w 255495"/>
                <a:gd name="connsiteY30" fmla="*/ 22393 h 240235"/>
                <a:gd name="connsiteX31" fmla="*/ 236694 w 255495"/>
                <a:gd name="connsiteY31" fmla="*/ 38103 h 240235"/>
                <a:gd name="connsiteX32" fmla="*/ 245279 w 255495"/>
                <a:gd name="connsiteY32" fmla="*/ 44800 h 240235"/>
                <a:gd name="connsiteX33" fmla="*/ 249722 w 255495"/>
                <a:gd name="connsiteY33" fmla="*/ 52998 h 240235"/>
                <a:gd name="connsiteX34" fmla="*/ 255066 w 255495"/>
                <a:gd name="connsiteY34" fmla="*/ 70791 h 240235"/>
                <a:gd name="connsiteX35" fmla="*/ 255066 w 255495"/>
                <a:gd name="connsiteY35" fmla="*/ 71692 h 240235"/>
                <a:gd name="connsiteX36" fmla="*/ 255452 w 255495"/>
                <a:gd name="connsiteY36" fmla="*/ 71070 h 24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495" h="240235">
                  <a:moveTo>
                    <a:pt x="255495" y="71070"/>
                  </a:moveTo>
                  <a:cubicBezTo>
                    <a:pt x="251289" y="67249"/>
                    <a:pt x="247125" y="63386"/>
                    <a:pt x="242854" y="59609"/>
                  </a:cubicBezTo>
                  <a:cubicBezTo>
                    <a:pt x="239184" y="56368"/>
                    <a:pt x="235471" y="53106"/>
                    <a:pt x="231629" y="50079"/>
                  </a:cubicBezTo>
                  <a:cubicBezTo>
                    <a:pt x="226221" y="45851"/>
                    <a:pt x="220812" y="41602"/>
                    <a:pt x="215146" y="37739"/>
                  </a:cubicBezTo>
                  <a:cubicBezTo>
                    <a:pt x="203084" y="29454"/>
                    <a:pt x="189949" y="23252"/>
                    <a:pt x="176106" y="18508"/>
                  </a:cubicBezTo>
                  <a:cubicBezTo>
                    <a:pt x="166470" y="15203"/>
                    <a:pt x="156640" y="12671"/>
                    <a:pt x="146488" y="11662"/>
                  </a:cubicBezTo>
                  <a:cubicBezTo>
                    <a:pt x="139062" y="10932"/>
                    <a:pt x="131593" y="10202"/>
                    <a:pt x="124167" y="10331"/>
                  </a:cubicBezTo>
                  <a:cubicBezTo>
                    <a:pt x="110968" y="10567"/>
                    <a:pt x="98048" y="12907"/>
                    <a:pt x="85578" y="17457"/>
                  </a:cubicBezTo>
                  <a:cubicBezTo>
                    <a:pt x="67635" y="24003"/>
                    <a:pt x="52311" y="34348"/>
                    <a:pt x="39777" y="48770"/>
                  </a:cubicBezTo>
                  <a:cubicBezTo>
                    <a:pt x="26363" y="64223"/>
                    <a:pt x="17929" y="82101"/>
                    <a:pt x="13808" y="102083"/>
                  </a:cubicBezTo>
                  <a:cubicBezTo>
                    <a:pt x="12263" y="109616"/>
                    <a:pt x="10954" y="117171"/>
                    <a:pt x="11082" y="124897"/>
                  </a:cubicBezTo>
                  <a:cubicBezTo>
                    <a:pt x="11211" y="132817"/>
                    <a:pt x="10932" y="140758"/>
                    <a:pt x="11662" y="148613"/>
                  </a:cubicBezTo>
                  <a:cubicBezTo>
                    <a:pt x="12713" y="160095"/>
                    <a:pt x="15353" y="171342"/>
                    <a:pt x="18916" y="182330"/>
                  </a:cubicBezTo>
                  <a:cubicBezTo>
                    <a:pt x="24539" y="199672"/>
                    <a:pt x="32630" y="215790"/>
                    <a:pt x="42889" y="230835"/>
                  </a:cubicBezTo>
                  <a:cubicBezTo>
                    <a:pt x="44950" y="233861"/>
                    <a:pt x="47160" y="236780"/>
                    <a:pt x="49285" y="239742"/>
                  </a:cubicBezTo>
                  <a:cubicBezTo>
                    <a:pt x="49156" y="239914"/>
                    <a:pt x="49049" y="240064"/>
                    <a:pt x="48920" y="240236"/>
                  </a:cubicBezTo>
                  <a:cubicBezTo>
                    <a:pt x="44671" y="238025"/>
                    <a:pt x="40357" y="235879"/>
                    <a:pt x="36150" y="233561"/>
                  </a:cubicBezTo>
                  <a:cubicBezTo>
                    <a:pt x="33081" y="231865"/>
                    <a:pt x="29905" y="230234"/>
                    <a:pt x="27265" y="228002"/>
                  </a:cubicBezTo>
                  <a:cubicBezTo>
                    <a:pt x="25333" y="226371"/>
                    <a:pt x="23938" y="223924"/>
                    <a:pt x="22736" y="221606"/>
                  </a:cubicBezTo>
                  <a:cubicBezTo>
                    <a:pt x="16319" y="209287"/>
                    <a:pt x="10825" y="196560"/>
                    <a:pt x="7283" y="183103"/>
                  </a:cubicBezTo>
                  <a:cubicBezTo>
                    <a:pt x="5309" y="175570"/>
                    <a:pt x="3699" y="167929"/>
                    <a:pt x="2390" y="160267"/>
                  </a:cubicBezTo>
                  <a:cubicBezTo>
                    <a:pt x="1381" y="154365"/>
                    <a:pt x="952" y="148334"/>
                    <a:pt x="501" y="142346"/>
                  </a:cubicBezTo>
                  <a:cubicBezTo>
                    <a:pt x="158" y="137710"/>
                    <a:pt x="-143" y="133031"/>
                    <a:pt x="72" y="128396"/>
                  </a:cubicBezTo>
                  <a:cubicBezTo>
                    <a:pt x="544" y="117536"/>
                    <a:pt x="1918" y="106783"/>
                    <a:pt x="4579" y="96223"/>
                  </a:cubicBezTo>
                  <a:cubicBezTo>
                    <a:pt x="7734" y="83732"/>
                    <a:pt x="12263" y="71778"/>
                    <a:pt x="19023" y="60832"/>
                  </a:cubicBezTo>
                  <a:cubicBezTo>
                    <a:pt x="23230" y="54029"/>
                    <a:pt x="27694" y="47225"/>
                    <a:pt x="33038" y="41301"/>
                  </a:cubicBezTo>
                  <a:cubicBezTo>
                    <a:pt x="40808" y="32716"/>
                    <a:pt x="49607" y="25140"/>
                    <a:pt x="59609" y="19066"/>
                  </a:cubicBezTo>
                  <a:cubicBezTo>
                    <a:pt x="72507" y="11254"/>
                    <a:pt x="86265" y="5910"/>
                    <a:pt x="101031" y="2755"/>
                  </a:cubicBezTo>
                  <a:cubicBezTo>
                    <a:pt x="113093" y="179"/>
                    <a:pt x="125262" y="-336"/>
                    <a:pt x="137452" y="179"/>
                  </a:cubicBezTo>
                  <a:cubicBezTo>
                    <a:pt x="150673" y="738"/>
                    <a:pt x="163615" y="3292"/>
                    <a:pt x="176299" y="7133"/>
                  </a:cubicBezTo>
                  <a:cubicBezTo>
                    <a:pt x="188898" y="10932"/>
                    <a:pt x="201002" y="15933"/>
                    <a:pt x="212420" y="22393"/>
                  </a:cubicBezTo>
                  <a:cubicBezTo>
                    <a:pt x="220791" y="27115"/>
                    <a:pt x="228689" y="32738"/>
                    <a:pt x="236694" y="38103"/>
                  </a:cubicBezTo>
                  <a:cubicBezTo>
                    <a:pt x="239699" y="40121"/>
                    <a:pt x="242317" y="42675"/>
                    <a:pt x="245279" y="44800"/>
                  </a:cubicBezTo>
                  <a:cubicBezTo>
                    <a:pt x="248134" y="46839"/>
                    <a:pt x="248713" y="50122"/>
                    <a:pt x="249722" y="52998"/>
                  </a:cubicBezTo>
                  <a:cubicBezTo>
                    <a:pt x="251782" y="58836"/>
                    <a:pt x="253328" y="64846"/>
                    <a:pt x="255066" y="70791"/>
                  </a:cubicBezTo>
                  <a:cubicBezTo>
                    <a:pt x="255152" y="71070"/>
                    <a:pt x="255066" y="71392"/>
                    <a:pt x="255066" y="71692"/>
                  </a:cubicBezTo>
                  <a:cubicBezTo>
                    <a:pt x="255195" y="71477"/>
                    <a:pt x="255324" y="71284"/>
                    <a:pt x="255452" y="71070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5FEBE427-EC07-40F4-9672-7A1616D6D251}"/>
                </a:ext>
              </a:extLst>
            </p:cNvPr>
            <p:cNvSpPr/>
            <p:nvPr/>
          </p:nvSpPr>
          <p:spPr>
            <a:xfrm>
              <a:off x="10660842" y="1180282"/>
              <a:ext cx="251724" cy="244220"/>
            </a:xfrm>
            <a:custGeom>
              <a:avLst/>
              <a:gdLst>
                <a:gd name="connsiteX0" fmla="*/ 21 w 251724"/>
                <a:gd name="connsiteY0" fmla="*/ 176313 h 244220"/>
                <a:gd name="connsiteX1" fmla="*/ 37108 w 251724"/>
                <a:gd name="connsiteY1" fmla="*/ 207176 h 244220"/>
                <a:gd name="connsiteX2" fmla="*/ 73637 w 251724"/>
                <a:gd name="connsiteY2" fmla="*/ 225076 h 244220"/>
                <a:gd name="connsiteX3" fmla="*/ 102933 w 251724"/>
                <a:gd name="connsiteY3" fmla="*/ 232265 h 244220"/>
                <a:gd name="connsiteX4" fmla="*/ 133324 w 251724"/>
                <a:gd name="connsiteY4" fmla="*/ 233553 h 244220"/>
                <a:gd name="connsiteX5" fmla="*/ 178545 w 251724"/>
                <a:gd name="connsiteY5" fmla="*/ 221341 h 244220"/>
                <a:gd name="connsiteX6" fmla="*/ 229625 w 251724"/>
                <a:gd name="connsiteY6" fmla="*/ 168114 h 244220"/>
                <a:gd name="connsiteX7" fmla="*/ 238854 w 251724"/>
                <a:gd name="connsiteY7" fmla="*/ 138518 h 244220"/>
                <a:gd name="connsiteX8" fmla="*/ 240936 w 251724"/>
                <a:gd name="connsiteY8" fmla="*/ 107376 h 244220"/>
                <a:gd name="connsiteX9" fmla="*/ 236086 w 251724"/>
                <a:gd name="connsiteY9" fmla="*/ 73530 h 244220"/>
                <a:gd name="connsiteX10" fmla="*/ 221298 w 251724"/>
                <a:gd name="connsiteY10" fmla="*/ 34748 h 244220"/>
                <a:gd name="connsiteX11" fmla="*/ 199492 w 251724"/>
                <a:gd name="connsiteY11" fmla="*/ 1545 h 244220"/>
                <a:gd name="connsiteX12" fmla="*/ 198934 w 251724"/>
                <a:gd name="connsiteY12" fmla="*/ 0 h 244220"/>
                <a:gd name="connsiteX13" fmla="*/ 208464 w 251724"/>
                <a:gd name="connsiteY13" fmla="*/ 4335 h 244220"/>
                <a:gd name="connsiteX14" fmla="*/ 220547 w 251724"/>
                <a:gd name="connsiteY14" fmla="*/ 10924 h 244220"/>
                <a:gd name="connsiteX15" fmla="*/ 224839 w 251724"/>
                <a:gd name="connsiteY15" fmla="*/ 16011 h 244220"/>
                <a:gd name="connsiteX16" fmla="*/ 243619 w 251724"/>
                <a:gd name="connsiteY16" fmla="*/ 58742 h 244220"/>
                <a:gd name="connsiteX17" fmla="*/ 249693 w 251724"/>
                <a:gd name="connsiteY17" fmla="*/ 85721 h 244220"/>
                <a:gd name="connsiteX18" fmla="*/ 251431 w 251724"/>
                <a:gd name="connsiteY18" fmla="*/ 119416 h 244220"/>
                <a:gd name="connsiteX19" fmla="*/ 248534 w 251724"/>
                <a:gd name="connsiteY19" fmla="*/ 142102 h 244220"/>
                <a:gd name="connsiteX20" fmla="*/ 232673 w 251724"/>
                <a:gd name="connsiteY20" fmla="*/ 183696 h 244220"/>
                <a:gd name="connsiteX21" fmla="*/ 221577 w 251724"/>
                <a:gd name="connsiteY21" fmla="*/ 199299 h 244220"/>
                <a:gd name="connsiteX22" fmla="*/ 209773 w 251724"/>
                <a:gd name="connsiteY22" fmla="*/ 211597 h 244220"/>
                <a:gd name="connsiteX23" fmla="*/ 170733 w 251724"/>
                <a:gd name="connsiteY23" fmla="*/ 235420 h 244220"/>
                <a:gd name="connsiteX24" fmla="*/ 146545 w 251724"/>
                <a:gd name="connsiteY24" fmla="*/ 242224 h 244220"/>
                <a:gd name="connsiteX25" fmla="*/ 132251 w 251724"/>
                <a:gd name="connsiteY25" fmla="*/ 243705 h 244220"/>
                <a:gd name="connsiteX26" fmla="*/ 116927 w 251724"/>
                <a:gd name="connsiteY26" fmla="*/ 244113 h 244220"/>
                <a:gd name="connsiteX27" fmla="*/ 97031 w 251724"/>
                <a:gd name="connsiteY27" fmla="*/ 241838 h 244220"/>
                <a:gd name="connsiteX28" fmla="*/ 76878 w 251724"/>
                <a:gd name="connsiteY28" fmla="*/ 237395 h 244220"/>
                <a:gd name="connsiteX29" fmla="*/ 37945 w 251724"/>
                <a:gd name="connsiteY29" fmla="*/ 221191 h 244220"/>
                <a:gd name="connsiteX30" fmla="*/ 17363 w 251724"/>
                <a:gd name="connsiteY30" fmla="*/ 208163 h 244220"/>
                <a:gd name="connsiteX31" fmla="*/ 10431 w 251724"/>
                <a:gd name="connsiteY31" fmla="*/ 202883 h 244220"/>
                <a:gd name="connsiteX32" fmla="*/ 6052 w 251724"/>
                <a:gd name="connsiteY32" fmla="*/ 195028 h 244220"/>
                <a:gd name="connsiteX33" fmla="*/ 343 w 251724"/>
                <a:gd name="connsiteY33" fmla="*/ 178781 h 244220"/>
                <a:gd name="connsiteX34" fmla="*/ 0 w 251724"/>
                <a:gd name="connsiteY34" fmla="*/ 176313 h 2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1724" h="244220">
                  <a:moveTo>
                    <a:pt x="21" y="176313"/>
                  </a:moveTo>
                  <a:cubicBezTo>
                    <a:pt x="11418" y="188289"/>
                    <a:pt x="23587" y="198548"/>
                    <a:pt x="37108" y="207176"/>
                  </a:cubicBezTo>
                  <a:cubicBezTo>
                    <a:pt x="48612" y="214516"/>
                    <a:pt x="60781" y="220526"/>
                    <a:pt x="73637" y="225076"/>
                  </a:cubicBezTo>
                  <a:cubicBezTo>
                    <a:pt x="83145" y="228445"/>
                    <a:pt x="92932" y="230785"/>
                    <a:pt x="102933" y="232265"/>
                  </a:cubicBezTo>
                  <a:cubicBezTo>
                    <a:pt x="113021" y="233768"/>
                    <a:pt x="123172" y="234347"/>
                    <a:pt x="133324" y="233553"/>
                  </a:cubicBezTo>
                  <a:cubicBezTo>
                    <a:pt x="149120" y="232287"/>
                    <a:pt x="164294" y="228617"/>
                    <a:pt x="178545" y="221341"/>
                  </a:cubicBezTo>
                  <a:cubicBezTo>
                    <a:pt x="201789" y="209494"/>
                    <a:pt x="218723" y="191723"/>
                    <a:pt x="229625" y="168114"/>
                  </a:cubicBezTo>
                  <a:cubicBezTo>
                    <a:pt x="234004" y="158650"/>
                    <a:pt x="236966" y="148755"/>
                    <a:pt x="238854" y="138518"/>
                  </a:cubicBezTo>
                  <a:cubicBezTo>
                    <a:pt x="240764" y="128216"/>
                    <a:pt x="241237" y="117807"/>
                    <a:pt x="240936" y="107376"/>
                  </a:cubicBezTo>
                  <a:cubicBezTo>
                    <a:pt x="240614" y="95915"/>
                    <a:pt x="238940" y="84647"/>
                    <a:pt x="236086" y="73530"/>
                  </a:cubicBezTo>
                  <a:cubicBezTo>
                    <a:pt x="232609" y="60052"/>
                    <a:pt x="227737" y="47110"/>
                    <a:pt x="221298" y="34748"/>
                  </a:cubicBezTo>
                  <a:cubicBezTo>
                    <a:pt x="215160" y="22922"/>
                    <a:pt x="207884" y="11869"/>
                    <a:pt x="199492" y="1545"/>
                  </a:cubicBezTo>
                  <a:cubicBezTo>
                    <a:pt x="199213" y="1202"/>
                    <a:pt x="198977" y="816"/>
                    <a:pt x="198934" y="0"/>
                  </a:cubicBezTo>
                  <a:cubicBezTo>
                    <a:pt x="202111" y="1438"/>
                    <a:pt x="205352" y="2769"/>
                    <a:pt x="208464" y="4335"/>
                  </a:cubicBezTo>
                  <a:cubicBezTo>
                    <a:pt x="212563" y="6396"/>
                    <a:pt x="216705" y="8435"/>
                    <a:pt x="220547" y="10924"/>
                  </a:cubicBezTo>
                  <a:cubicBezTo>
                    <a:pt x="222328" y="12083"/>
                    <a:pt x="223702" y="14122"/>
                    <a:pt x="224839" y="16011"/>
                  </a:cubicBezTo>
                  <a:cubicBezTo>
                    <a:pt x="232909" y="29446"/>
                    <a:pt x="239241" y="43719"/>
                    <a:pt x="243619" y="58742"/>
                  </a:cubicBezTo>
                  <a:cubicBezTo>
                    <a:pt x="246194" y="67585"/>
                    <a:pt x="247825" y="76706"/>
                    <a:pt x="249693" y="85721"/>
                  </a:cubicBezTo>
                  <a:cubicBezTo>
                    <a:pt x="251968" y="96838"/>
                    <a:pt x="251968" y="108170"/>
                    <a:pt x="251431" y="119416"/>
                  </a:cubicBezTo>
                  <a:cubicBezTo>
                    <a:pt x="251066" y="127014"/>
                    <a:pt x="249929" y="134612"/>
                    <a:pt x="248534" y="142102"/>
                  </a:cubicBezTo>
                  <a:cubicBezTo>
                    <a:pt x="245808" y="156911"/>
                    <a:pt x="240399" y="170797"/>
                    <a:pt x="232673" y="183696"/>
                  </a:cubicBezTo>
                  <a:cubicBezTo>
                    <a:pt x="229411" y="189169"/>
                    <a:pt x="225612" y="194363"/>
                    <a:pt x="221577" y="199299"/>
                  </a:cubicBezTo>
                  <a:cubicBezTo>
                    <a:pt x="217993" y="203699"/>
                    <a:pt x="213915" y="207712"/>
                    <a:pt x="209773" y="211597"/>
                  </a:cubicBezTo>
                  <a:cubicBezTo>
                    <a:pt x="198441" y="222243"/>
                    <a:pt x="185413" y="230312"/>
                    <a:pt x="170733" y="235420"/>
                  </a:cubicBezTo>
                  <a:cubicBezTo>
                    <a:pt x="162835" y="238168"/>
                    <a:pt x="154700" y="240335"/>
                    <a:pt x="146545" y="242224"/>
                  </a:cubicBezTo>
                  <a:cubicBezTo>
                    <a:pt x="141909" y="243297"/>
                    <a:pt x="137037" y="243404"/>
                    <a:pt x="132251" y="243705"/>
                  </a:cubicBezTo>
                  <a:cubicBezTo>
                    <a:pt x="127143" y="244027"/>
                    <a:pt x="122013" y="244413"/>
                    <a:pt x="116927" y="244113"/>
                  </a:cubicBezTo>
                  <a:cubicBezTo>
                    <a:pt x="110273" y="243726"/>
                    <a:pt x="103599" y="242954"/>
                    <a:pt x="97031" y="241838"/>
                  </a:cubicBezTo>
                  <a:cubicBezTo>
                    <a:pt x="90249" y="240700"/>
                    <a:pt x="83510" y="239155"/>
                    <a:pt x="76878" y="237395"/>
                  </a:cubicBezTo>
                  <a:cubicBezTo>
                    <a:pt x="63185" y="233768"/>
                    <a:pt x="50243" y="228166"/>
                    <a:pt x="37945" y="221191"/>
                  </a:cubicBezTo>
                  <a:cubicBezTo>
                    <a:pt x="30884" y="217199"/>
                    <a:pt x="24167" y="212584"/>
                    <a:pt x="17363" y="208163"/>
                  </a:cubicBezTo>
                  <a:cubicBezTo>
                    <a:pt x="14916" y="206575"/>
                    <a:pt x="12276" y="205030"/>
                    <a:pt x="10431" y="202883"/>
                  </a:cubicBezTo>
                  <a:cubicBezTo>
                    <a:pt x="8521" y="200651"/>
                    <a:pt x="7147" y="197818"/>
                    <a:pt x="6052" y="195028"/>
                  </a:cubicBezTo>
                  <a:cubicBezTo>
                    <a:pt x="3949" y="189684"/>
                    <a:pt x="2211" y="184211"/>
                    <a:pt x="343" y="178781"/>
                  </a:cubicBezTo>
                  <a:cubicBezTo>
                    <a:pt x="129" y="178159"/>
                    <a:pt x="150" y="177429"/>
                    <a:pt x="0" y="176313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A8C8A857-93E9-4FE9-8A75-C5DBCE51A415}"/>
                </a:ext>
              </a:extLst>
            </p:cNvPr>
            <p:cNvSpPr/>
            <p:nvPr/>
          </p:nvSpPr>
          <p:spPr>
            <a:xfrm>
              <a:off x="10655627" y="1169508"/>
              <a:ext cx="235102" cy="232416"/>
            </a:xfrm>
            <a:custGeom>
              <a:avLst/>
              <a:gdLst>
                <a:gd name="connsiteX0" fmla="*/ 153134 w 235102"/>
                <a:gd name="connsiteY0" fmla="*/ 0 h 232416"/>
                <a:gd name="connsiteX1" fmla="*/ 168801 w 235102"/>
                <a:gd name="connsiteY1" fmla="*/ 1459 h 232416"/>
                <a:gd name="connsiteX2" fmla="*/ 177493 w 235102"/>
                <a:gd name="connsiteY2" fmla="*/ 4679 h 232416"/>
                <a:gd name="connsiteX3" fmla="*/ 187667 w 235102"/>
                <a:gd name="connsiteY3" fmla="*/ 14895 h 232416"/>
                <a:gd name="connsiteX4" fmla="*/ 208549 w 235102"/>
                <a:gd name="connsiteY4" fmla="*/ 41336 h 232416"/>
                <a:gd name="connsiteX5" fmla="*/ 227780 w 235102"/>
                <a:gd name="connsiteY5" fmla="*/ 82780 h 232416"/>
                <a:gd name="connsiteX6" fmla="*/ 232823 w 235102"/>
                <a:gd name="connsiteY6" fmla="*/ 106281 h 232416"/>
                <a:gd name="connsiteX7" fmla="*/ 234261 w 235102"/>
                <a:gd name="connsiteY7" fmla="*/ 118944 h 232416"/>
                <a:gd name="connsiteX8" fmla="*/ 235077 w 235102"/>
                <a:gd name="connsiteY8" fmla="*/ 124718 h 232416"/>
                <a:gd name="connsiteX9" fmla="*/ 232952 w 235102"/>
                <a:gd name="connsiteY9" fmla="*/ 142338 h 232416"/>
                <a:gd name="connsiteX10" fmla="*/ 229110 w 235102"/>
                <a:gd name="connsiteY10" fmla="*/ 160066 h 232416"/>
                <a:gd name="connsiteX11" fmla="*/ 211082 w 235102"/>
                <a:gd name="connsiteY11" fmla="*/ 194900 h 232416"/>
                <a:gd name="connsiteX12" fmla="*/ 176206 w 235102"/>
                <a:gd name="connsiteY12" fmla="*/ 222436 h 232416"/>
                <a:gd name="connsiteX13" fmla="*/ 150537 w 235102"/>
                <a:gd name="connsiteY13" fmla="*/ 230570 h 232416"/>
                <a:gd name="connsiteX14" fmla="*/ 126156 w 235102"/>
                <a:gd name="connsiteY14" fmla="*/ 232373 h 232416"/>
                <a:gd name="connsiteX15" fmla="*/ 98319 w 235102"/>
                <a:gd name="connsiteY15" fmla="*/ 228467 h 232416"/>
                <a:gd name="connsiteX16" fmla="*/ 65632 w 235102"/>
                <a:gd name="connsiteY16" fmla="*/ 216061 h 232416"/>
                <a:gd name="connsiteX17" fmla="*/ 21999 w 235102"/>
                <a:gd name="connsiteY17" fmla="*/ 183460 h 232416"/>
                <a:gd name="connsiteX18" fmla="*/ 1073 w 235102"/>
                <a:gd name="connsiteY18" fmla="*/ 157362 h 232416"/>
                <a:gd name="connsiteX19" fmla="*/ 0 w 235102"/>
                <a:gd name="connsiteY19" fmla="*/ 153713 h 232416"/>
                <a:gd name="connsiteX20" fmla="*/ 472 w 235102"/>
                <a:gd name="connsiteY20" fmla="*/ 132723 h 232416"/>
                <a:gd name="connsiteX21" fmla="*/ 1159 w 235102"/>
                <a:gd name="connsiteY21" fmla="*/ 132594 h 232416"/>
                <a:gd name="connsiteX22" fmla="*/ 2082 w 235102"/>
                <a:gd name="connsiteY22" fmla="*/ 133689 h 232416"/>
                <a:gd name="connsiteX23" fmla="*/ 20196 w 235102"/>
                <a:gd name="connsiteY23" fmla="*/ 163951 h 232416"/>
                <a:gd name="connsiteX24" fmla="*/ 55652 w 235102"/>
                <a:gd name="connsiteY24" fmla="*/ 197775 h 232416"/>
                <a:gd name="connsiteX25" fmla="*/ 96237 w 235102"/>
                <a:gd name="connsiteY25" fmla="*/ 217371 h 232416"/>
                <a:gd name="connsiteX26" fmla="*/ 120811 w 235102"/>
                <a:gd name="connsiteY26" fmla="*/ 221813 h 232416"/>
                <a:gd name="connsiteX27" fmla="*/ 133603 w 235102"/>
                <a:gd name="connsiteY27" fmla="*/ 222243 h 232416"/>
                <a:gd name="connsiteX28" fmla="*/ 177193 w 235102"/>
                <a:gd name="connsiteY28" fmla="*/ 210846 h 232416"/>
                <a:gd name="connsiteX29" fmla="*/ 204450 w 235102"/>
                <a:gd name="connsiteY29" fmla="*/ 187731 h 232416"/>
                <a:gd name="connsiteX30" fmla="*/ 222157 w 235102"/>
                <a:gd name="connsiteY30" fmla="*/ 149850 h 232416"/>
                <a:gd name="connsiteX31" fmla="*/ 224453 w 235102"/>
                <a:gd name="connsiteY31" fmla="*/ 113922 h 232416"/>
                <a:gd name="connsiteX32" fmla="*/ 213207 w 235102"/>
                <a:gd name="connsiteY32" fmla="*/ 70761 h 232416"/>
                <a:gd name="connsiteX33" fmla="*/ 195608 w 235102"/>
                <a:gd name="connsiteY33" fmla="*/ 40542 h 232416"/>
                <a:gd name="connsiteX34" fmla="*/ 164487 w 235102"/>
                <a:gd name="connsiteY34" fmla="*/ 9079 h 232416"/>
                <a:gd name="connsiteX35" fmla="*/ 152983 w 235102"/>
                <a:gd name="connsiteY35" fmla="*/ 622 h 232416"/>
                <a:gd name="connsiteX36" fmla="*/ 153069 w 235102"/>
                <a:gd name="connsiteY36" fmla="*/ 21 h 23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5102" h="232416">
                  <a:moveTo>
                    <a:pt x="153134" y="0"/>
                  </a:moveTo>
                  <a:cubicBezTo>
                    <a:pt x="158349" y="494"/>
                    <a:pt x="163564" y="1095"/>
                    <a:pt x="168801" y="1459"/>
                  </a:cubicBezTo>
                  <a:cubicBezTo>
                    <a:pt x="172063" y="1674"/>
                    <a:pt x="175111" y="2447"/>
                    <a:pt x="177493" y="4679"/>
                  </a:cubicBezTo>
                  <a:cubicBezTo>
                    <a:pt x="180992" y="7963"/>
                    <a:pt x="184340" y="11418"/>
                    <a:pt x="187667" y="14895"/>
                  </a:cubicBezTo>
                  <a:cubicBezTo>
                    <a:pt x="195436" y="23072"/>
                    <a:pt x="202433" y="31850"/>
                    <a:pt x="208549" y="41336"/>
                  </a:cubicBezTo>
                  <a:cubicBezTo>
                    <a:pt x="216898" y="54257"/>
                    <a:pt x="223573" y="67993"/>
                    <a:pt x="227780" y="82780"/>
                  </a:cubicBezTo>
                  <a:cubicBezTo>
                    <a:pt x="229969" y="90464"/>
                    <a:pt x="231364" y="98405"/>
                    <a:pt x="232823" y="106281"/>
                  </a:cubicBezTo>
                  <a:cubicBezTo>
                    <a:pt x="233596" y="110445"/>
                    <a:pt x="233768" y="114716"/>
                    <a:pt x="234261" y="118944"/>
                  </a:cubicBezTo>
                  <a:cubicBezTo>
                    <a:pt x="234497" y="120876"/>
                    <a:pt x="235249" y="122829"/>
                    <a:pt x="235077" y="124718"/>
                  </a:cubicBezTo>
                  <a:cubicBezTo>
                    <a:pt x="234562" y="130620"/>
                    <a:pt x="233939" y="136500"/>
                    <a:pt x="232952" y="142338"/>
                  </a:cubicBezTo>
                  <a:cubicBezTo>
                    <a:pt x="231943" y="148305"/>
                    <a:pt x="230741" y="154250"/>
                    <a:pt x="229110" y="160066"/>
                  </a:cubicBezTo>
                  <a:cubicBezTo>
                    <a:pt x="225505" y="172879"/>
                    <a:pt x="219366" y="184447"/>
                    <a:pt x="211082" y="194900"/>
                  </a:cubicBezTo>
                  <a:cubicBezTo>
                    <a:pt x="201617" y="206833"/>
                    <a:pt x="189856" y="215868"/>
                    <a:pt x="176206" y="222436"/>
                  </a:cubicBezTo>
                  <a:cubicBezTo>
                    <a:pt x="168071" y="226342"/>
                    <a:pt x="159465" y="228982"/>
                    <a:pt x="150537" y="230570"/>
                  </a:cubicBezTo>
                  <a:cubicBezTo>
                    <a:pt x="142467" y="232008"/>
                    <a:pt x="134333" y="232587"/>
                    <a:pt x="126156" y="232373"/>
                  </a:cubicBezTo>
                  <a:cubicBezTo>
                    <a:pt x="116734" y="232115"/>
                    <a:pt x="107462" y="230785"/>
                    <a:pt x="98319" y="228467"/>
                  </a:cubicBezTo>
                  <a:cubicBezTo>
                    <a:pt x="86944" y="225591"/>
                    <a:pt x="76062" y="221427"/>
                    <a:pt x="65632" y="216061"/>
                  </a:cubicBezTo>
                  <a:cubicBezTo>
                    <a:pt x="49256" y="207627"/>
                    <a:pt x="34833" y="196638"/>
                    <a:pt x="21999" y="183460"/>
                  </a:cubicBezTo>
                  <a:cubicBezTo>
                    <a:pt x="14187" y="175433"/>
                    <a:pt x="7233" y="166719"/>
                    <a:pt x="1073" y="157362"/>
                  </a:cubicBezTo>
                  <a:cubicBezTo>
                    <a:pt x="408" y="156332"/>
                    <a:pt x="0" y="154937"/>
                    <a:pt x="0" y="153713"/>
                  </a:cubicBezTo>
                  <a:cubicBezTo>
                    <a:pt x="64" y="146717"/>
                    <a:pt x="300" y="139720"/>
                    <a:pt x="472" y="132723"/>
                  </a:cubicBezTo>
                  <a:cubicBezTo>
                    <a:pt x="708" y="132680"/>
                    <a:pt x="944" y="132637"/>
                    <a:pt x="1159" y="132594"/>
                  </a:cubicBezTo>
                  <a:cubicBezTo>
                    <a:pt x="1481" y="132959"/>
                    <a:pt x="1910" y="133260"/>
                    <a:pt x="2082" y="133689"/>
                  </a:cubicBezTo>
                  <a:cubicBezTo>
                    <a:pt x="6739" y="144613"/>
                    <a:pt x="13006" y="154593"/>
                    <a:pt x="20196" y="163951"/>
                  </a:cubicBezTo>
                  <a:cubicBezTo>
                    <a:pt x="30240" y="177043"/>
                    <a:pt x="42002" y="188396"/>
                    <a:pt x="55652" y="197775"/>
                  </a:cubicBezTo>
                  <a:cubicBezTo>
                    <a:pt x="68186" y="206382"/>
                    <a:pt x="81643" y="213078"/>
                    <a:pt x="96237" y="217371"/>
                  </a:cubicBezTo>
                  <a:cubicBezTo>
                    <a:pt x="104243" y="219731"/>
                    <a:pt x="112420" y="221491"/>
                    <a:pt x="120811" y="221813"/>
                  </a:cubicBezTo>
                  <a:cubicBezTo>
                    <a:pt x="125082" y="221985"/>
                    <a:pt x="129353" y="222328"/>
                    <a:pt x="133603" y="222243"/>
                  </a:cubicBezTo>
                  <a:cubicBezTo>
                    <a:pt x="149013" y="221878"/>
                    <a:pt x="163629" y="218272"/>
                    <a:pt x="177193" y="210846"/>
                  </a:cubicBezTo>
                  <a:cubicBezTo>
                    <a:pt x="187860" y="205008"/>
                    <a:pt x="196960" y="197325"/>
                    <a:pt x="204450" y="187731"/>
                  </a:cubicBezTo>
                  <a:cubicBezTo>
                    <a:pt x="213271" y="176463"/>
                    <a:pt x="218980" y="163736"/>
                    <a:pt x="222157" y="149850"/>
                  </a:cubicBezTo>
                  <a:cubicBezTo>
                    <a:pt x="224861" y="138003"/>
                    <a:pt x="225633" y="125984"/>
                    <a:pt x="224453" y="113922"/>
                  </a:cubicBezTo>
                  <a:cubicBezTo>
                    <a:pt x="222994" y="98963"/>
                    <a:pt x="219281" y="84562"/>
                    <a:pt x="213207" y="70761"/>
                  </a:cubicBezTo>
                  <a:cubicBezTo>
                    <a:pt x="208464" y="60009"/>
                    <a:pt x="202626" y="49921"/>
                    <a:pt x="195608" y="40542"/>
                  </a:cubicBezTo>
                  <a:cubicBezTo>
                    <a:pt x="186679" y="28631"/>
                    <a:pt x="176571" y="17878"/>
                    <a:pt x="164487" y="9079"/>
                  </a:cubicBezTo>
                  <a:cubicBezTo>
                    <a:pt x="160646" y="6288"/>
                    <a:pt x="156825" y="3455"/>
                    <a:pt x="152983" y="622"/>
                  </a:cubicBezTo>
                  <a:cubicBezTo>
                    <a:pt x="153005" y="429"/>
                    <a:pt x="153048" y="215"/>
                    <a:pt x="153069" y="21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51E65F31-9188-446E-ACFD-6ACA0EF93AF0}"/>
                </a:ext>
              </a:extLst>
            </p:cNvPr>
            <p:cNvSpPr/>
            <p:nvPr/>
          </p:nvSpPr>
          <p:spPr>
            <a:xfrm>
              <a:off x="10656000" y="1034404"/>
              <a:ext cx="235692" cy="230976"/>
            </a:xfrm>
            <a:custGeom>
              <a:avLst/>
              <a:gdLst>
                <a:gd name="connsiteX0" fmla="*/ 79467 w 235692"/>
                <a:gd name="connsiteY0" fmla="*/ 230977 h 230976"/>
                <a:gd name="connsiteX1" fmla="*/ 65924 w 235692"/>
                <a:gd name="connsiteY1" fmla="*/ 229625 h 230976"/>
                <a:gd name="connsiteX2" fmla="*/ 59915 w 235692"/>
                <a:gd name="connsiteY2" fmla="*/ 228552 h 230976"/>
                <a:gd name="connsiteX3" fmla="*/ 53433 w 235692"/>
                <a:gd name="connsiteY3" fmla="*/ 225139 h 230976"/>
                <a:gd name="connsiteX4" fmla="*/ 16797 w 235692"/>
                <a:gd name="connsiteY4" fmla="*/ 176291 h 230976"/>
                <a:gd name="connsiteX5" fmla="*/ 2331 w 235692"/>
                <a:gd name="connsiteY5" fmla="*/ 133109 h 230976"/>
                <a:gd name="connsiteX6" fmla="*/ 485 w 235692"/>
                <a:gd name="connsiteY6" fmla="*/ 117505 h 230976"/>
                <a:gd name="connsiteX7" fmla="*/ 13 w 235692"/>
                <a:gd name="connsiteY7" fmla="*/ 104692 h 230976"/>
                <a:gd name="connsiteX8" fmla="*/ 3597 w 235692"/>
                <a:gd name="connsiteY8" fmla="*/ 77907 h 230976"/>
                <a:gd name="connsiteX9" fmla="*/ 16904 w 235692"/>
                <a:gd name="connsiteY9" fmla="*/ 46572 h 230976"/>
                <a:gd name="connsiteX10" fmla="*/ 47617 w 235692"/>
                <a:gd name="connsiteY10" fmla="*/ 15817 h 230976"/>
                <a:gd name="connsiteX11" fmla="*/ 84360 w 235692"/>
                <a:gd name="connsiteY11" fmla="*/ 1823 h 230976"/>
                <a:gd name="connsiteX12" fmla="*/ 108977 w 235692"/>
                <a:gd name="connsiteY12" fmla="*/ 106 h 230976"/>
                <a:gd name="connsiteX13" fmla="*/ 151151 w 235692"/>
                <a:gd name="connsiteY13" fmla="*/ 8820 h 230976"/>
                <a:gd name="connsiteX14" fmla="*/ 193045 w 235692"/>
                <a:gd name="connsiteY14" fmla="*/ 32300 h 230976"/>
                <a:gd name="connsiteX15" fmla="*/ 220625 w 235692"/>
                <a:gd name="connsiteY15" fmla="*/ 59235 h 230976"/>
                <a:gd name="connsiteX16" fmla="*/ 234747 w 235692"/>
                <a:gd name="connsiteY16" fmla="*/ 78873 h 230976"/>
                <a:gd name="connsiteX17" fmla="*/ 235691 w 235692"/>
                <a:gd name="connsiteY17" fmla="*/ 82286 h 230976"/>
                <a:gd name="connsiteX18" fmla="*/ 234961 w 235692"/>
                <a:gd name="connsiteY18" fmla="*/ 102160 h 230976"/>
                <a:gd name="connsiteX19" fmla="*/ 234253 w 235692"/>
                <a:gd name="connsiteY19" fmla="*/ 102289 h 230976"/>
                <a:gd name="connsiteX20" fmla="*/ 230218 w 235692"/>
                <a:gd name="connsiteY20" fmla="*/ 94069 h 230976"/>
                <a:gd name="connsiteX21" fmla="*/ 213563 w 235692"/>
                <a:gd name="connsiteY21" fmla="*/ 67262 h 230976"/>
                <a:gd name="connsiteX22" fmla="*/ 198368 w 235692"/>
                <a:gd name="connsiteY22" fmla="*/ 50242 h 230976"/>
                <a:gd name="connsiteX23" fmla="*/ 169394 w 235692"/>
                <a:gd name="connsiteY23" fmla="*/ 28072 h 230976"/>
                <a:gd name="connsiteX24" fmla="*/ 133895 w 235692"/>
                <a:gd name="connsiteY24" fmla="*/ 13284 h 230976"/>
                <a:gd name="connsiteX25" fmla="*/ 109922 w 235692"/>
                <a:gd name="connsiteY25" fmla="*/ 9764 h 230976"/>
                <a:gd name="connsiteX26" fmla="*/ 92022 w 235692"/>
                <a:gd name="connsiteY26" fmla="*/ 10280 h 230976"/>
                <a:gd name="connsiteX27" fmla="*/ 58176 w 235692"/>
                <a:gd name="connsiteY27" fmla="*/ 20796 h 230976"/>
                <a:gd name="connsiteX28" fmla="*/ 34503 w 235692"/>
                <a:gd name="connsiteY28" fmla="*/ 39490 h 230976"/>
                <a:gd name="connsiteX29" fmla="*/ 21647 w 235692"/>
                <a:gd name="connsiteY29" fmla="*/ 58183 h 230976"/>
                <a:gd name="connsiteX30" fmla="*/ 14007 w 235692"/>
                <a:gd name="connsiteY30" fmla="*/ 77564 h 230976"/>
                <a:gd name="connsiteX31" fmla="*/ 10144 w 235692"/>
                <a:gd name="connsiteY31" fmla="*/ 112612 h 230976"/>
                <a:gd name="connsiteX32" fmla="*/ 17999 w 235692"/>
                <a:gd name="connsiteY32" fmla="*/ 152189 h 230976"/>
                <a:gd name="connsiteX33" fmla="*/ 35362 w 235692"/>
                <a:gd name="connsiteY33" fmla="*/ 186357 h 230976"/>
                <a:gd name="connsiteX34" fmla="*/ 78501 w 235692"/>
                <a:gd name="connsiteY34" fmla="*/ 229453 h 230976"/>
                <a:gd name="connsiteX35" fmla="*/ 79617 w 235692"/>
                <a:gd name="connsiteY35" fmla="*/ 230440 h 230976"/>
                <a:gd name="connsiteX36" fmla="*/ 79445 w 235692"/>
                <a:gd name="connsiteY36" fmla="*/ 230977 h 23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5692" h="230976">
                  <a:moveTo>
                    <a:pt x="79467" y="230977"/>
                  </a:moveTo>
                  <a:cubicBezTo>
                    <a:pt x="74938" y="230526"/>
                    <a:pt x="70431" y="230140"/>
                    <a:pt x="65924" y="229625"/>
                  </a:cubicBezTo>
                  <a:cubicBezTo>
                    <a:pt x="63907" y="229389"/>
                    <a:pt x="61932" y="228616"/>
                    <a:pt x="59915" y="228552"/>
                  </a:cubicBezTo>
                  <a:cubicBezTo>
                    <a:pt x="57103" y="228444"/>
                    <a:pt x="55322" y="226920"/>
                    <a:pt x="53433" y="225139"/>
                  </a:cubicBezTo>
                  <a:cubicBezTo>
                    <a:pt x="38324" y="211017"/>
                    <a:pt x="26090" y="194727"/>
                    <a:pt x="16797" y="176291"/>
                  </a:cubicBezTo>
                  <a:cubicBezTo>
                    <a:pt x="9907" y="162641"/>
                    <a:pt x="4885" y="148261"/>
                    <a:pt x="2331" y="133109"/>
                  </a:cubicBezTo>
                  <a:cubicBezTo>
                    <a:pt x="1473" y="127958"/>
                    <a:pt x="936" y="122721"/>
                    <a:pt x="485" y="117505"/>
                  </a:cubicBezTo>
                  <a:cubicBezTo>
                    <a:pt x="121" y="113256"/>
                    <a:pt x="-51" y="108963"/>
                    <a:pt x="13" y="104692"/>
                  </a:cubicBezTo>
                  <a:cubicBezTo>
                    <a:pt x="142" y="95635"/>
                    <a:pt x="1387" y="86707"/>
                    <a:pt x="3597" y="77907"/>
                  </a:cubicBezTo>
                  <a:cubicBezTo>
                    <a:pt x="6388" y="66747"/>
                    <a:pt x="10787" y="56316"/>
                    <a:pt x="16904" y="46572"/>
                  </a:cubicBezTo>
                  <a:cubicBezTo>
                    <a:pt x="24802" y="33974"/>
                    <a:pt x="35040" y="23694"/>
                    <a:pt x="47617" y="15817"/>
                  </a:cubicBezTo>
                  <a:cubicBezTo>
                    <a:pt x="58906" y="8713"/>
                    <a:pt x="71161" y="4098"/>
                    <a:pt x="84360" y="1823"/>
                  </a:cubicBezTo>
                  <a:cubicBezTo>
                    <a:pt x="92537" y="407"/>
                    <a:pt x="100736" y="-280"/>
                    <a:pt x="108977" y="106"/>
                  </a:cubicBezTo>
                  <a:cubicBezTo>
                    <a:pt x="123486" y="772"/>
                    <a:pt x="137565" y="3691"/>
                    <a:pt x="151151" y="8820"/>
                  </a:cubicBezTo>
                  <a:cubicBezTo>
                    <a:pt x="166303" y="14529"/>
                    <a:pt x="180254" y="22384"/>
                    <a:pt x="193045" y="32300"/>
                  </a:cubicBezTo>
                  <a:cubicBezTo>
                    <a:pt x="203261" y="40220"/>
                    <a:pt x="212662" y="49041"/>
                    <a:pt x="220625" y="59235"/>
                  </a:cubicBezTo>
                  <a:cubicBezTo>
                    <a:pt x="225582" y="65588"/>
                    <a:pt x="230132" y="72263"/>
                    <a:pt x="234747" y="78873"/>
                  </a:cubicBezTo>
                  <a:cubicBezTo>
                    <a:pt x="235391" y="79796"/>
                    <a:pt x="235713" y="81148"/>
                    <a:pt x="235691" y="82286"/>
                  </a:cubicBezTo>
                  <a:cubicBezTo>
                    <a:pt x="235519" y="88918"/>
                    <a:pt x="235219" y="95528"/>
                    <a:pt x="234961" y="102160"/>
                  </a:cubicBezTo>
                  <a:cubicBezTo>
                    <a:pt x="234725" y="102203"/>
                    <a:pt x="234489" y="102246"/>
                    <a:pt x="234253" y="102289"/>
                  </a:cubicBezTo>
                  <a:cubicBezTo>
                    <a:pt x="232901" y="99541"/>
                    <a:pt x="231506" y="96837"/>
                    <a:pt x="230218" y="94069"/>
                  </a:cubicBezTo>
                  <a:cubicBezTo>
                    <a:pt x="225775" y="84432"/>
                    <a:pt x="220152" y="75525"/>
                    <a:pt x="213563" y="67262"/>
                  </a:cubicBezTo>
                  <a:cubicBezTo>
                    <a:pt x="208820" y="61317"/>
                    <a:pt x="203841" y="55522"/>
                    <a:pt x="198368" y="50242"/>
                  </a:cubicBezTo>
                  <a:cubicBezTo>
                    <a:pt x="189590" y="41765"/>
                    <a:pt x="180018" y="34274"/>
                    <a:pt x="169394" y="28072"/>
                  </a:cubicBezTo>
                  <a:cubicBezTo>
                    <a:pt x="158191" y="21526"/>
                    <a:pt x="146408" y="16525"/>
                    <a:pt x="133895" y="13284"/>
                  </a:cubicBezTo>
                  <a:cubicBezTo>
                    <a:pt x="126062" y="11245"/>
                    <a:pt x="118078" y="9700"/>
                    <a:pt x="109922" y="9764"/>
                  </a:cubicBezTo>
                  <a:cubicBezTo>
                    <a:pt x="103955" y="9807"/>
                    <a:pt x="97946" y="9657"/>
                    <a:pt x="92022" y="10280"/>
                  </a:cubicBezTo>
                  <a:cubicBezTo>
                    <a:pt x="80089" y="11546"/>
                    <a:pt x="68779" y="15023"/>
                    <a:pt x="58176" y="20796"/>
                  </a:cubicBezTo>
                  <a:cubicBezTo>
                    <a:pt x="49205" y="25690"/>
                    <a:pt x="41307" y="31935"/>
                    <a:pt x="34503" y="39490"/>
                  </a:cubicBezTo>
                  <a:cubicBezTo>
                    <a:pt x="29417" y="45156"/>
                    <a:pt x="25124" y="51358"/>
                    <a:pt x="21647" y="58183"/>
                  </a:cubicBezTo>
                  <a:cubicBezTo>
                    <a:pt x="18471" y="64429"/>
                    <a:pt x="15852" y="70825"/>
                    <a:pt x="14007" y="77564"/>
                  </a:cubicBezTo>
                  <a:cubicBezTo>
                    <a:pt x="10873" y="89046"/>
                    <a:pt x="9628" y="100743"/>
                    <a:pt x="10144" y="112612"/>
                  </a:cubicBezTo>
                  <a:cubicBezTo>
                    <a:pt x="10744" y="126198"/>
                    <a:pt x="13427" y="139397"/>
                    <a:pt x="17999" y="152189"/>
                  </a:cubicBezTo>
                  <a:cubicBezTo>
                    <a:pt x="22334" y="164315"/>
                    <a:pt x="28107" y="175711"/>
                    <a:pt x="35362" y="186357"/>
                  </a:cubicBezTo>
                  <a:cubicBezTo>
                    <a:pt x="47016" y="203462"/>
                    <a:pt x="61181" y="218014"/>
                    <a:pt x="78501" y="229453"/>
                  </a:cubicBezTo>
                  <a:cubicBezTo>
                    <a:pt x="78909" y="229732"/>
                    <a:pt x="79252" y="230097"/>
                    <a:pt x="79617" y="230440"/>
                  </a:cubicBezTo>
                  <a:cubicBezTo>
                    <a:pt x="79553" y="230612"/>
                    <a:pt x="79488" y="230784"/>
                    <a:pt x="79445" y="230977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0C61F92D-A43D-4C73-BBF6-2B785124E37B}"/>
                </a:ext>
              </a:extLst>
            </p:cNvPr>
            <p:cNvSpPr/>
            <p:nvPr/>
          </p:nvSpPr>
          <p:spPr>
            <a:xfrm>
              <a:off x="11008548" y="1292785"/>
              <a:ext cx="93875" cy="124763"/>
            </a:xfrm>
            <a:custGeom>
              <a:avLst/>
              <a:gdLst>
                <a:gd name="connsiteX0" fmla="*/ 89654 w 93875"/>
                <a:gd name="connsiteY0" fmla="*/ 22753 h 124763"/>
                <a:gd name="connsiteX1" fmla="*/ 83516 w 93875"/>
                <a:gd name="connsiteY1" fmla="*/ 20735 h 124763"/>
                <a:gd name="connsiteX2" fmla="*/ 71304 w 93875"/>
                <a:gd name="connsiteY2" fmla="*/ 18568 h 124763"/>
                <a:gd name="connsiteX3" fmla="*/ 41621 w 93875"/>
                <a:gd name="connsiteY3" fmla="*/ 24642 h 124763"/>
                <a:gd name="connsiteX4" fmla="*/ 25267 w 93875"/>
                <a:gd name="connsiteY4" fmla="*/ 48422 h 124763"/>
                <a:gd name="connsiteX5" fmla="*/ 29924 w 93875"/>
                <a:gd name="connsiteY5" fmla="*/ 88213 h 124763"/>
                <a:gd name="connsiteX6" fmla="*/ 52116 w 93875"/>
                <a:gd name="connsiteY6" fmla="*/ 104567 h 124763"/>
                <a:gd name="connsiteX7" fmla="*/ 71025 w 93875"/>
                <a:gd name="connsiteY7" fmla="*/ 105769 h 124763"/>
                <a:gd name="connsiteX8" fmla="*/ 89869 w 93875"/>
                <a:gd name="connsiteY8" fmla="*/ 102679 h 124763"/>
                <a:gd name="connsiteX9" fmla="*/ 91757 w 93875"/>
                <a:gd name="connsiteY9" fmla="*/ 111564 h 124763"/>
                <a:gd name="connsiteX10" fmla="*/ 93024 w 93875"/>
                <a:gd name="connsiteY10" fmla="*/ 117531 h 124763"/>
                <a:gd name="connsiteX11" fmla="*/ 91543 w 93875"/>
                <a:gd name="connsiteY11" fmla="*/ 120192 h 124763"/>
                <a:gd name="connsiteX12" fmla="*/ 54606 w 93875"/>
                <a:gd name="connsiteY12" fmla="*/ 124442 h 124763"/>
                <a:gd name="connsiteX13" fmla="*/ 24516 w 93875"/>
                <a:gd name="connsiteY13" fmla="*/ 114504 h 124763"/>
                <a:gd name="connsiteX14" fmla="*/ 4255 w 93875"/>
                <a:gd name="connsiteY14" fmla="*/ 88277 h 124763"/>
                <a:gd name="connsiteX15" fmla="*/ 220 w 93875"/>
                <a:gd name="connsiteY15" fmla="*/ 58638 h 124763"/>
                <a:gd name="connsiteX16" fmla="*/ 25761 w 93875"/>
                <a:gd name="connsiteY16" fmla="*/ 11292 h 124763"/>
                <a:gd name="connsiteX17" fmla="*/ 55572 w 93875"/>
                <a:gd name="connsiteY17" fmla="*/ 539 h 124763"/>
                <a:gd name="connsiteX18" fmla="*/ 71819 w 93875"/>
                <a:gd name="connsiteY18" fmla="*/ 110 h 124763"/>
                <a:gd name="connsiteX19" fmla="*/ 92208 w 93875"/>
                <a:gd name="connsiteY19" fmla="*/ 4360 h 124763"/>
                <a:gd name="connsiteX20" fmla="*/ 93689 w 93875"/>
                <a:gd name="connsiteY20" fmla="*/ 7171 h 124763"/>
                <a:gd name="connsiteX21" fmla="*/ 89654 w 93875"/>
                <a:gd name="connsiteY21" fmla="*/ 22774 h 12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875" h="124763">
                  <a:moveTo>
                    <a:pt x="89654" y="22753"/>
                  </a:moveTo>
                  <a:cubicBezTo>
                    <a:pt x="87486" y="22023"/>
                    <a:pt x="85533" y="21165"/>
                    <a:pt x="83516" y="20735"/>
                  </a:cubicBezTo>
                  <a:cubicBezTo>
                    <a:pt x="79459" y="19877"/>
                    <a:pt x="75403" y="18868"/>
                    <a:pt x="71304" y="18568"/>
                  </a:cubicBezTo>
                  <a:cubicBezTo>
                    <a:pt x="60873" y="17795"/>
                    <a:pt x="50657" y="18761"/>
                    <a:pt x="41621" y="24642"/>
                  </a:cubicBezTo>
                  <a:cubicBezTo>
                    <a:pt x="32972" y="30265"/>
                    <a:pt x="27413" y="38292"/>
                    <a:pt x="25267" y="48422"/>
                  </a:cubicBezTo>
                  <a:cubicBezTo>
                    <a:pt x="22327" y="62158"/>
                    <a:pt x="22649" y="75615"/>
                    <a:pt x="29924" y="88213"/>
                  </a:cubicBezTo>
                  <a:cubicBezTo>
                    <a:pt x="34925" y="96884"/>
                    <a:pt x="42652" y="101842"/>
                    <a:pt x="52116" y="104567"/>
                  </a:cubicBezTo>
                  <a:cubicBezTo>
                    <a:pt x="58362" y="106370"/>
                    <a:pt x="64736" y="106241"/>
                    <a:pt x="71025" y="105769"/>
                  </a:cubicBezTo>
                  <a:cubicBezTo>
                    <a:pt x="77227" y="105297"/>
                    <a:pt x="83344" y="103795"/>
                    <a:pt x="89869" y="102679"/>
                  </a:cubicBezTo>
                  <a:cubicBezTo>
                    <a:pt x="90427" y="105297"/>
                    <a:pt x="91092" y="108431"/>
                    <a:pt x="91757" y="111564"/>
                  </a:cubicBezTo>
                  <a:cubicBezTo>
                    <a:pt x="92187" y="113560"/>
                    <a:pt x="92508" y="115578"/>
                    <a:pt x="93024" y="117531"/>
                  </a:cubicBezTo>
                  <a:cubicBezTo>
                    <a:pt x="93410" y="119012"/>
                    <a:pt x="92981" y="119698"/>
                    <a:pt x="91543" y="120192"/>
                  </a:cubicBezTo>
                  <a:cubicBezTo>
                    <a:pt x="79545" y="124334"/>
                    <a:pt x="67226" y="125386"/>
                    <a:pt x="54606" y="124442"/>
                  </a:cubicBezTo>
                  <a:cubicBezTo>
                    <a:pt x="43703" y="123626"/>
                    <a:pt x="33616" y="120535"/>
                    <a:pt x="24516" y="114504"/>
                  </a:cubicBezTo>
                  <a:cubicBezTo>
                    <a:pt x="14836" y="108066"/>
                    <a:pt x="8226" y="99202"/>
                    <a:pt x="4255" y="88277"/>
                  </a:cubicBezTo>
                  <a:cubicBezTo>
                    <a:pt x="779" y="78662"/>
                    <a:pt x="-574" y="68725"/>
                    <a:pt x="220" y="58638"/>
                  </a:cubicBezTo>
                  <a:cubicBezTo>
                    <a:pt x="1766" y="39193"/>
                    <a:pt x="9192" y="22710"/>
                    <a:pt x="25761" y="11292"/>
                  </a:cubicBezTo>
                  <a:cubicBezTo>
                    <a:pt x="34753" y="5089"/>
                    <a:pt x="44712" y="1462"/>
                    <a:pt x="55572" y="539"/>
                  </a:cubicBezTo>
                  <a:cubicBezTo>
                    <a:pt x="60959" y="67"/>
                    <a:pt x="66410" y="-147"/>
                    <a:pt x="71819" y="110"/>
                  </a:cubicBezTo>
                  <a:cubicBezTo>
                    <a:pt x="78794" y="454"/>
                    <a:pt x="85662" y="1806"/>
                    <a:pt x="92208" y="4360"/>
                  </a:cubicBezTo>
                  <a:cubicBezTo>
                    <a:pt x="93496" y="4853"/>
                    <a:pt x="94247" y="5347"/>
                    <a:pt x="93689" y="7171"/>
                  </a:cubicBezTo>
                  <a:cubicBezTo>
                    <a:pt x="92165" y="12215"/>
                    <a:pt x="91028" y="17387"/>
                    <a:pt x="89654" y="22774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C6DF632C-7201-4CA5-BF3E-F95B516724A3}"/>
                </a:ext>
              </a:extLst>
            </p:cNvPr>
            <p:cNvSpPr/>
            <p:nvPr/>
          </p:nvSpPr>
          <p:spPr>
            <a:xfrm>
              <a:off x="10687155" y="1213055"/>
              <a:ext cx="247472" cy="232760"/>
            </a:xfrm>
            <a:custGeom>
              <a:avLst/>
              <a:gdLst>
                <a:gd name="connsiteX0" fmla="*/ 222006 w 247472"/>
                <a:gd name="connsiteY0" fmla="*/ 0 h 232760"/>
                <a:gd name="connsiteX1" fmla="*/ 228703 w 247472"/>
                <a:gd name="connsiteY1" fmla="*/ 6567 h 232760"/>
                <a:gd name="connsiteX2" fmla="*/ 236493 w 247472"/>
                <a:gd name="connsiteY2" fmla="*/ 16075 h 232760"/>
                <a:gd name="connsiteX3" fmla="*/ 242739 w 247472"/>
                <a:gd name="connsiteY3" fmla="*/ 31163 h 232760"/>
                <a:gd name="connsiteX4" fmla="*/ 246323 w 247472"/>
                <a:gd name="connsiteY4" fmla="*/ 54064 h 232760"/>
                <a:gd name="connsiteX5" fmla="*/ 247053 w 247472"/>
                <a:gd name="connsiteY5" fmla="*/ 82995 h 232760"/>
                <a:gd name="connsiteX6" fmla="*/ 245014 w 247472"/>
                <a:gd name="connsiteY6" fmla="*/ 102504 h 232760"/>
                <a:gd name="connsiteX7" fmla="*/ 238768 w 247472"/>
                <a:gd name="connsiteY7" fmla="*/ 129203 h 232760"/>
                <a:gd name="connsiteX8" fmla="*/ 219495 w 247472"/>
                <a:gd name="connsiteY8" fmla="*/ 168715 h 232760"/>
                <a:gd name="connsiteX9" fmla="*/ 206189 w 247472"/>
                <a:gd name="connsiteY9" fmla="*/ 185456 h 232760"/>
                <a:gd name="connsiteX10" fmla="*/ 185563 w 247472"/>
                <a:gd name="connsiteY10" fmla="*/ 203742 h 232760"/>
                <a:gd name="connsiteX11" fmla="*/ 137445 w 247472"/>
                <a:gd name="connsiteY11" fmla="*/ 226878 h 232760"/>
                <a:gd name="connsiteX12" fmla="*/ 114823 w 247472"/>
                <a:gd name="connsiteY12" fmla="*/ 231192 h 232760"/>
                <a:gd name="connsiteX13" fmla="*/ 85227 w 247472"/>
                <a:gd name="connsiteY13" fmla="*/ 232459 h 232760"/>
                <a:gd name="connsiteX14" fmla="*/ 59708 w 247472"/>
                <a:gd name="connsiteY14" fmla="*/ 229347 h 232760"/>
                <a:gd name="connsiteX15" fmla="*/ 26163 w 247472"/>
                <a:gd name="connsiteY15" fmla="*/ 220568 h 232760"/>
                <a:gd name="connsiteX16" fmla="*/ 14272 w 247472"/>
                <a:gd name="connsiteY16" fmla="*/ 212885 h 232760"/>
                <a:gd name="connsiteX17" fmla="*/ 0 w 247472"/>
                <a:gd name="connsiteY17" fmla="*/ 197561 h 232760"/>
                <a:gd name="connsiteX18" fmla="*/ 451 w 247472"/>
                <a:gd name="connsiteY18" fmla="*/ 197003 h 232760"/>
                <a:gd name="connsiteX19" fmla="*/ 6632 w 247472"/>
                <a:gd name="connsiteY19" fmla="*/ 200136 h 232760"/>
                <a:gd name="connsiteX20" fmla="*/ 40821 w 247472"/>
                <a:gd name="connsiteY20" fmla="*/ 214301 h 232760"/>
                <a:gd name="connsiteX21" fmla="*/ 68379 w 247472"/>
                <a:gd name="connsiteY21" fmla="*/ 220568 h 232760"/>
                <a:gd name="connsiteX22" fmla="*/ 82158 w 247472"/>
                <a:gd name="connsiteY22" fmla="*/ 222350 h 232760"/>
                <a:gd name="connsiteX23" fmla="*/ 87502 w 247472"/>
                <a:gd name="connsiteY23" fmla="*/ 222457 h 232760"/>
                <a:gd name="connsiteX24" fmla="*/ 102504 w 247472"/>
                <a:gd name="connsiteY24" fmla="*/ 222457 h 232760"/>
                <a:gd name="connsiteX25" fmla="*/ 143390 w 247472"/>
                <a:gd name="connsiteY25" fmla="*/ 215117 h 232760"/>
                <a:gd name="connsiteX26" fmla="*/ 186336 w 247472"/>
                <a:gd name="connsiteY26" fmla="*/ 191444 h 232760"/>
                <a:gd name="connsiteX27" fmla="*/ 210159 w 247472"/>
                <a:gd name="connsiteY27" fmla="*/ 165904 h 232760"/>
                <a:gd name="connsiteX28" fmla="*/ 230441 w 247472"/>
                <a:gd name="connsiteY28" fmla="*/ 123881 h 232760"/>
                <a:gd name="connsiteX29" fmla="*/ 234669 w 247472"/>
                <a:gd name="connsiteY29" fmla="*/ 104457 h 232760"/>
                <a:gd name="connsiteX30" fmla="*/ 236772 w 247472"/>
                <a:gd name="connsiteY30" fmla="*/ 83896 h 232760"/>
                <a:gd name="connsiteX31" fmla="*/ 236300 w 247472"/>
                <a:gd name="connsiteY31" fmla="*/ 59944 h 232760"/>
                <a:gd name="connsiteX32" fmla="*/ 232544 w 247472"/>
                <a:gd name="connsiteY32" fmla="*/ 34769 h 232760"/>
                <a:gd name="connsiteX33" fmla="*/ 226707 w 247472"/>
                <a:gd name="connsiteY33" fmla="*/ 13307 h 232760"/>
                <a:gd name="connsiteX34" fmla="*/ 222006 w 247472"/>
                <a:gd name="connsiteY34" fmla="*/ 21 h 23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7472" h="232760">
                  <a:moveTo>
                    <a:pt x="222006" y="0"/>
                  </a:moveTo>
                  <a:cubicBezTo>
                    <a:pt x="224410" y="2318"/>
                    <a:pt x="226707" y="4314"/>
                    <a:pt x="228703" y="6567"/>
                  </a:cubicBezTo>
                  <a:cubicBezTo>
                    <a:pt x="231407" y="9637"/>
                    <a:pt x="233789" y="13006"/>
                    <a:pt x="236493" y="16075"/>
                  </a:cubicBezTo>
                  <a:cubicBezTo>
                    <a:pt x="240335" y="20411"/>
                    <a:pt x="241837" y="25669"/>
                    <a:pt x="242739" y="31163"/>
                  </a:cubicBezTo>
                  <a:cubicBezTo>
                    <a:pt x="244005" y="38782"/>
                    <a:pt x="245379" y="46402"/>
                    <a:pt x="246323" y="54064"/>
                  </a:cubicBezTo>
                  <a:cubicBezTo>
                    <a:pt x="247504" y="63657"/>
                    <a:pt x="247825" y="73337"/>
                    <a:pt x="247053" y="82995"/>
                  </a:cubicBezTo>
                  <a:cubicBezTo>
                    <a:pt x="246538" y="89519"/>
                    <a:pt x="246216" y="96108"/>
                    <a:pt x="245014" y="102504"/>
                  </a:cubicBezTo>
                  <a:cubicBezTo>
                    <a:pt x="243340" y="111475"/>
                    <a:pt x="241387" y="120468"/>
                    <a:pt x="238768" y="129203"/>
                  </a:cubicBezTo>
                  <a:cubicBezTo>
                    <a:pt x="234519" y="143390"/>
                    <a:pt x="228059" y="156632"/>
                    <a:pt x="219495" y="168715"/>
                  </a:cubicBezTo>
                  <a:cubicBezTo>
                    <a:pt x="215374" y="174532"/>
                    <a:pt x="210867" y="180090"/>
                    <a:pt x="206189" y="185456"/>
                  </a:cubicBezTo>
                  <a:cubicBezTo>
                    <a:pt x="200115" y="192410"/>
                    <a:pt x="192968" y="198248"/>
                    <a:pt x="185563" y="203742"/>
                  </a:cubicBezTo>
                  <a:cubicBezTo>
                    <a:pt x="170990" y="214538"/>
                    <a:pt x="154829" y="222092"/>
                    <a:pt x="137445" y="226878"/>
                  </a:cubicBezTo>
                  <a:cubicBezTo>
                    <a:pt x="130062" y="228917"/>
                    <a:pt x="122378" y="229840"/>
                    <a:pt x="114823" y="231192"/>
                  </a:cubicBezTo>
                  <a:cubicBezTo>
                    <a:pt x="105015" y="232952"/>
                    <a:pt x="95078" y="232995"/>
                    <a:pt x="85227" y="232459"/>
                  </a:cubicBezTo>
                  <a:cubicBezTo>
                    <a:pt x="76685" y="231986"/>
                    <a:pt x="68186" y="230570"/>
                    <a:pt x="59708" y="229347"/>
                  </a:cubicBezTo>
                  <a:cubicBezTo>
                    <a:pt x="48204" y="227715"/>
                    <a:pt x="37194" y="224131"/>
                    <a:pt x="26163" y="220568"/>
                  </a:cubicBezTo>
                  <a:cubicBezTo>
                    <a:pt x="21462" y="219045"/>
                    <a:pt x="17578" y="216448"/>
                    <a:pt x="14272" y="212885"/>
                  </a:cubicBezTo>
                  <a:cubicBezTo>
                    <a:pt x="9508" y="207777"/>
                    <a:pt x="4765" y="202669"/>
                    <a:pt x="0" y="197561"/>
                  </a:cubicBezTo>
                  <a:cubicBezTo>
                    <a:pt x="150" y="197368"/>
                    <a:pt x="300" y="197174"/>
                    <a:pt x="451" y="197003"/>
                  </a:cubicBezTo>
                  <a:cubicBezTo>
                    <a:pt x="2511" y="198033"/>
                    <a:pt x="4593" y="199020"/>
                    <a:pt x="6632" y="200136"/>
                  </a:cubicBezTo>
                  <a:cubicBezTo>
                    <a:pt x="17535" y="206038"/>
                    <a:pt x="28931" y="210889"/>
                    <a:pt x="40821" y="214301"/>
                  </a:cubicBezTo>
                  <a:cubicBezTo>
                    <a:pt x="49857" y="216898"/>
                    <a:pt x="59150" y="218701"/>
                    <a:pt x="68379" y="220568"/>
                  </a:cubicBezTo>
                  <a:cubicBezTo>
                    <a:pt x="72908" y="221491"/>
                    <a:pt x="77543" y="221835"/>
                    <a:pt x="82158" y="222350"/>
                  </a:cubicBezTo>
                  <a:cubicBezTo>
                    <a:pt x="83918" y="222543"/>
                    <a:pt x="85721" y="222457"/>
                    <a:pt x="87502" y="222457"/>
                  </a:cubicBezTo>
                  <a:cubicBezTo>
                    <a:pt x="92503" y="222457"/>
                    <a:pt x="97525" y="222586"/>
                    <a:pt x="102504" y="222457"/>
                  </a:cubicBezTo>
                  <a:cubicBezTo>
                    <a:pt x="116498" y="222049"/>
                    <a:pt x="130105" y="219538"/>
                    <a:pt x="143390" y="215117"/>
                  </a:cubicBezTo>
                  <a:cubicBezTo>
                    <a:pt x="159186" y="209880"/>
                    <a:pt x="173501" y="201939"/>
                    <a:pt x="186336" y="191444"/>
                  </a:cubicBezTo>
                  <a:cubicBezTo>
                    <a:pt x="195414" y="184040"/>
                    <a:pt x="203377" y="175476"/>
                    <a:pt x="210159" y="165904"/>
                  </a:cubicBezTo>
                  <a:cubicBezTo>
                    <a:pt x="219281" y="153048"/>
                    <a:pt x="226063" y="139012"/>
                    <a:pt x="230441" y="123881"/>
                  </a:cubicBezTo>
                  <a:cubicBezTo>
                    <a:pt x="232287" y="117528"/>
                    <a:pt x="233167" y="110917"/>
                    <a:pt x="234669" y="104457"/>
                  </a:cubicBezTo>
                  <a:cubicBezTo>
                    <a:pt x="236257" y="97675"/>
                    <a:pt x="236837" y="90829"/>
                    <a:pt x="236772" y="83896"/>
                  </a:cubicBezTo>
                  <a:cubicBezTo>
                    <a:pt x="236708" y="75912"/>
                    <a:pt x="236966" y="67885"/>
                    <a:pt x="236300" y="59944"/>
                  </a:cubicBezTo>
                  <a:cubicBezTo>
                    <a:pt x="235570" y="51510"/>
                    <a:pt x="234240" y="43075"/>
                    <a:pt x="232544" y="34769"/>
                  </a:cubicBezTo>
                  <a:cubicBezTo>
                    <a:pt x="231063" y="27515"/>
                    <a:pt x="228831" y="20411"/>
                    <a:pt x="226707" y="13307"/>
                  </a:cubicBezTo>
                  <a:cubicBezTo>
                    <a:pt x="225397" y="8907"/>
                    <a:pt x="223659" y="4636"/>
                    <a:pt x="222006" y="21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6018BE65-E3F5-41FD-B094-347AB0DE0FA3}"/>
                </a:ext>
              </a:extLst>
            </p:cNvPr>
            <p:cNvSpPr/>
            <p:nvPr/>
          </p:nvSpPr>
          <p:spPr>
            <a:xfrm>
              <a:off x="10611220" y="990702"/>
              <a:ext cx="252677" cy="227268"/>
            </a:xfrm>
            <a:custGeom>
              <a:avLst/>
              <a:gdLst>
                <a:gd name="connsiteX0" fmla="*/ 22579 w 252677"/>
                <a:gd name="connsiteY0" fmla="*/ 227247 h 227268"/>
                <a:gd name="connsiteX1" fmla="*/ 14381 w 252677"/>
                <a:gd name="connsiteY1" fmla="*/ 217482 h 227268"/>
                <a:gd name="connsiteX2" fmla="*/ 6697 w 252677"/>
                <a:gd name="connsiteY2" fmla="*/ 206729 h 227268"/>
                <a:gd name="connsiteX3" fmla="*/ 3392 w 252677"/>
                <a:gd name="connsiteY3" fmla="*/ 196256 h 227268"/>
                <a:gd name="connsiteX4" fmla="*/ 216 w 252677"/>
                <a:gd name="connsiteY4" fmla="*/ 151378 h 227268"/>
                <a:gd name="connsiteX5" fmla="*/ 2898 w 252677"/>
                <a:gd name="connsiteY5" fmla="*/ 127147 h 227268"/>
                <a:gd name="connsiteX6" fmla="*/ 13093 w 252677"/>
                <a:gd name="connsiteY6" fmla="*/ 91326 h 227268"/>
                <a:gd name="connsiteX7" fmla="*/ 29211 w 252677"/>
                <a:gd name="connsiteY7" fmla="*/ 62052 h 227268"/>
                <a:gd name="connsiteX8" fmla="*/ 41252 w 252677"/>
                <a:gd name="connsiteY8" fmla="*/ 47436 h 227268"/>
                <a:gd name="connsiteX9" fmla="*/ 85550 w 252677"/>
                <a:gd name="connsiteY9" fmla="*/ 14856 h 227268"/>
                <a:gd name="connsiteX10" fmla="*/ 121757 w 252677"/>
                <a:gd name="connsiteY10" fmla="*/ 3180 h 227268"/>
                <a:gd name="connsiteX11" fmla="*/ 145280 w 252677"/>
                <a:gd name="connsiteY11" fmla="*/ 455 h 227268"/>
                <a:gd name="connsiteX12" fmla="*/ 158543 w 252677"/>
                <a:gd name="connsiteY12" fmla="*/ 111 h 227268"/>
                <a:gd name="connsiteX13" fmla="*/ 186144 w 252677"/>
                <a:gd name="connsiteY13" fmla="*/ 3245 h 227268"/>
                <a:gd name="connsiteX14" fmla="*/ 230313 w 252677"/>
                <a:gd name="connsiteY14" fmla="*/ 16036 h 227268"/>
                <a:gd name="connsiteX15" fmla="*/ 241688 w 252677"/>
                <a:gd name="connsiteY15" fmla="*/ 25651 h 227268"/>
                <a:gd name="connsiteX16" fmla="*/ 251990 w 252677"/>
                <a:gd name="connsiteY16" fmla="*/ 38121 h 227268"/>
                <a:gd name="connsiteX17" fmla="*/ 252677 w 252677"/>
                <a:gd name="connsiteY17" fmla="*/ 39495 h 227268"/>
                <a:gd name="connsiteX18" fmla="*/ 245144 w 252677"/>
                <a:gd name="connsiteY18" fmla="*/ 35331 h 227268"/>
                <a:gd name="connsiteX19" fmla="*/ 199021 w 252677"/>
                <a:gd name="connsiteY19" fmla="*/ 16401 h 227268"/>
                <a:gd name="connsiteX20" fmla="*/ 170176 w 252677"/>
                <a:gd name="connsiteY20" fmla="*/ 11229 h 227268"/>
                <a:gd name="connsiteX21" fmla="*/ 142919 w 252677"/>
                <a:gd name="connsiteY21" fmla="*/ 10284 h 227268"/>
                <a:gd name="connsiteX22" fmla="*/ 111219 w 252677"/>
                <a:gd name="connsiteY22" fmla="*/ 15392 h 227268"/>
                <a:gd name="connsiteX23" fmla="*/ 69088 w 252677"/>
                <a:gd name="connsiteY23" fmla="*/ 35395 h 227268"/>
                <a:gd name="connsiteX24" fmla="*/ 53764 w 252677"/>
                <a:gd name="connsiteY24" fmla="*/ 48015 h 227268"/>
                <a:gd name="connsiteX25" fmla="*/ 23416 w 252677"/>
                <a:gd name="connsiteY25" fmla="*/ 91412 h 227268"/>
                <a:gd name="connsiteX26" fmla="*/ 13544 w 252677"/>
                <a:gd name="connsiteY26" fmla="*/ 123005 h 227268"/>
                <a:gd name="connsiteX27" fmla="*/ 10732 w 252677"/>
                <a:gd name="connsiteY27" fmla="*/ 146527 h 227268"/>
                <a:gd name="connsiteX28" fmla="*/ 10303 w 252677"/>
                <a:gd name="connsiteY28" fmla="*/ 165307 h 227268"/>
                <a:gd name="connsiteX29" fmla="*/ 14166 w 252677"/>
                <a:gd name="connsiteY29" fmla="*/ 195998 h 227268"/>
                <a:gd name="connsiteX30" fmla="*/ 22601 w 252677"/>
                <a:gd name="connsiteY30" fmla="*/ 226088 h 227268"/>
                <a:gd name="connsiteX31" fmla="*/ 22536 w 252677"/>
                <a:gd name="connsiteY31" fmla="*/ 227269 h 22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2677" h="227268">
                  <a:moveTo>
                    <a:pt x="22579" y="227247"/>
                  </a:moveTo>
                  <a:cubicBezTo>
                    <a:pt x="19661" y="223792"/>
                    <a:pt x="16892" y="220744"/>
                    <a:pt x="14381" y="217482"/>
                  </a:cubicBezTo>
                  <a:cubicBezTo>
                    <a:pt x="11698" y="213983"/>
                    <a:pt x="9380" y="210228"/>
                    <a:pt x="6697" y="206729"/>
                  </a:cubicBezTo>
                  <a:cubicBezTo>
                    <a:pt x="4272" y="203596"/>
                    <a:pt x="4057" y="199840"/>
                    <a:pt x="3392" y="196256"/>
                  </a:cubicBezTo>
                  <a:cubicBezTo>
                    <a:pt x="623" y="181425"/>
                    <a:pt x="-514" y="166423"/>
                    <a:pt x="216" y="151378"/>
                  </a:cubicBezTo>
                  <a:cubicBezTo>
                    <a:pt x="602" y="143265"/>
                    <a:pt x="1804" y="135195"/>
                    <a:pt x="2898" y="127147"/>
                  </a:cubicBezTo>
                  <a:cubicBezTo>
                    <a:pt x="4594" y="114742"/>
                    <a:pt x="8414" y="102894"/>
                    <a:pt x="13093" y="91326"/>
                  </a:cubicBezTo>
                  <a:cubicBezTo>
                    <a:pt x="17278" y="80938"/>
                    <a:pt x="22751" y="71195"/>
                    <a:pt x="29211" y="62052"/>
                  </a:cubicBezTo>
                  <a:cubicBezTo>
                    <a:pt x="32860" y="56901"/>
                    <a:pt x="37045" y="52136"/>
                    <a:pt x="41252" y="47436"/>
                  </a:cubicBezTo>
                  <a:cubicBezTo>
                    <a:pt x="53743" y="33507"/>
                    <a:pt x="68745" y="22861"/>
                    <a:pt x="85550" y="14856"/>
                  </a:cubicBezTo>
                  <a:cubicBezTo>
                    <a:pt x="97075" y="9362"/>
                    <a:pt x="109180" y="5520"/>
                    <a:pt x="121757" y="3180"/>
                  </a:cubicBezTo>
                  <a:cubicBezTo>
                    <a:pt x="129548" y="1721"/>
                    <a:pt x="137338" y="562"/>
                    <a:pt x="145280" y="455"/>
                  </a:cubicBezTo>
                  <a:cubicBezTo>
                    <a:pt x="149701" y="390"/>
                    <a:pt x="154165" y="-254"/>
                    <a:pt x="158543" y="111"/>
                  </a:cubicBezTo>
                  <a:cubicBezTo>
                    <a:pt x="167772" y="884"/>
                    <a:pt x="176979" y="1893"/>
                    <a:pt x="186144" y="3245"/>
                  </a:cubicBezTo>
                  <a:cubicBezTo>
                    <a:pt x="201425" y="5520"/>
                    <a:pt x="215998" y="10284"/>
                    <a:pt x="230313" y="16036"/>
                  </a:cubicBezTo>
                  <a:cubicBezTo>
                    <a:pt x="235293" y="18032"/>
                    <a:pt x="238297" y="22024"/>
                    <a:pt x="241688" y="25651"/>
                  </a:cubicBezTo>
                  <a:cubicBezTo>
                    <a:pt x="245380" y="29579"/>
                    <a:pt x="248578" y="33936"/>
                    <a:pt x="251990" y="38121"/>
                  </a:cubicBezTo>
                  <a:cubicBezTo>
                    <a:pt x="252162" y="38336"/>
                    <a:pt x="252248" y="38615"/>
                    <a:pt x="252677" y="39495"/>
                  </a:cubicBezTo>
                  <a:cubicBezTo>
                    <a:pt x="249801" y="37906"/>
                    <a:pt x="247462" y="36662"/>
                    <a:pt x="245144" y="35331"/>
                  </a:cubicBezTo>
                  <a:cubicBezTo>
                    <a:pt x="230592" y="27004"/>
                    <a:pt x="215182" y="20651"/>
                    <a:pt x="199021" y="16401"/>
                  </a:cubicBezTo>
                  <a:cubicBezTo>
                    <a:pt x="189599" y="13933"/>
                    <a:pt x="179877" y="12302"/>
                    <a:pt x="170176" y="11229"/>
                  </a:cubicBezTo>
                  <a:cubicBezTo>
                    <a:pt x="161162" y="10241"/>
                    <a:pt x="151997" y="10048"/>
                    <a:pt x="142919" y="10284"/>
                  </a:cubicBezTo>
                  <a:cubicBezTo>
                    <a:pt x="132188" y="10563"/>
                    <a:pt x="121585" y="12516"/>
                    <a:pt x="111219" y="15392"/>
                  </a:cubicBezTo>
                  <a:cubicBezTo>
                    <a:pt x="96023" y="19621"/>
                    <a:pt x="81858" y="26124"/>
                    <a:pt x="69088" y="35395"/>
                  </a:cubicBezTo>
                  <a:cubicBezTo>
                    <a:pt x="63744" y="39280"/>
                    <a:pt x="58572" y="43465"/>
                    <a:pt x="53764" y="48015"/>
                  </a:cubicBezTo>
                  <a:cubicBezTo>
                    <a:pt x="40672" y="60356"/>
                    <a:pt x="30692" y="74993"/>
                    <a:pt x="23416" y="91412"/>
                  </a:cubicBezTo>
                  <a:cubicBezTo>
                    <a:pt x="18909" y="101542"/>
                    <a:pt x="15411" y="112059"/>
                    <a:pt x="13544" y="123005"/>
                  </a:cubicBezTo>
                  <a:cubicBezTo>
                    <a:pt x="12213" y="130774"/>
                    <a:pt x="11376" y="138651"/>
                    <a:pt x="10732" y="146527"/>
                  </a:cubicBezTo>
                  <a:cubicBezTo>
                    <a:pt x="10217" y="152751"/>
                    <a:pt x="9960" y="159061"/>
                    <a:pt x="10303" y="165307"/>
                  </a:cubicBezTo>
                  <a:cubicBezTo>
                    <a:pt x="10861" y="175609"/>
                    <a:pt x="11998" y="185846"/>
                    <a:pt x="14166" y="195998"/>
                  </a:cubicBezTo>
                  <a:cubicBezTo>
                    <a:pt x="16355" y="206236"/>
                    <a:pt x="19124" y="216237"/>
                    <a:pt x="22601" y="226088"/>
                  </a:cubicBezTo>
                  <a:cubicBezTo>
                    <a:pt x="22665" y="226281"/>
                    <a:pt x="22601" y="226517"/>
                    <a:pt x="22536" y="227269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B9284DB4-8459-4D1E-893E-935A24079F3A}"/>
                </a:ext>
              </a:extLst>
            </p:cNvPr>
            <p:cNvSpPr/>
            <p:nvPr/>
          </p:nvSpPr>
          <p:spPr>
            <a:xfrm>
              <a:off x="11237475" y="1294806"/>
              <a:ext cx="69104" cy="120918"/>
            </a:xfrm>
            <a:custGeom>
              <a:avLst/>
              <a:gdLst>
                <a:gd name="connsiteX0" fmla="*/ 69083 w 69104"/>
                <a:gd name="connsiteY0" fmla="*/ 0 h 120918"/>
                <a:gd name="connsiteX1" fmla="*/ 69104 w 69104"/>
                <a:gd name="connsiteY1" fmla="*/ 16462 h 120918"/>
                <a:gd name="connsiteX2" fmla="*/ 66679 w 69104"/>
                <a:gd name="connsiteY2" fmla="*/ 18222 h 120918"/>
                <a:gd name="connsiteX3" fmla="*/ 25257 w 69104"/>
                <a:gd name="connsiteY3" fmla="*/ 18222 h 120918"/>
                <a:gd name="connsiteX4" fmla="*/ 22209 w 69104"/>
                <a:gd name="connsiteY4" fmla="*/ 18222 h 120918"/>
                <a:gd name="connsiteX5" fmla="*/ 22209 w 69104"/>
                <a:gd name="connsiteY5" fmla="*/ 120897 h 120918"/>
                <a:gd name="connsiteX6" fmla="*/ 14204 w 69104"/>
                <a:gd name="connsiteY6" fmla="*/ 120897 h 120918"/>
                <a:gd name="connsiteX7" fmla="*/ 1777 w 69104"/>
                <a:gd name="connsiteY7" fmla="*/ 120919 h 120918"/>
                <a:gd name="connsiteX8" fmla="*/ 17 w 69104"/>
                <a:gd name="connsiteY8" fmla="*/ 119202 h 120918"/>
                <a:gd name="connsiteX9" fmla="*/ 17 w 69104"/>
                <a:gd name="connsiteY9" fmla="*/ 118279 h 120918"/>
                <a:gd name="connsiteX10" fmla="*/ 17 w 69104"/>
                <a:gd name="connsiteY10" fmla="*/ 2254 h 120918"/>
                <a:gd name="connsiteX11" fmla="*/ 17 w 69104"/>
                <a:gd name="connsiteY11" fmla="*/ 0 h 120918"/>
                <a:gd name="connsiteX12" fmla="*/ 69083 w 69104"/>
                <a:gd name="connsiteY12" fmla="*/ 0 h 12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104" h="120918">
                  <a:moveTo>
                    <a:pt x="69083" y="0"/>
                  </a:moveTo>
                  <a:cubicBezTo>
                    <a:pt x="69083" y="5580"/>
                    <a:pt x="69018" y="11010"/>
                    <a:pt x="69104" y="16462"/>
                  </a:cubicBezTo>
                  <a:cubicBezTo>
                    <a:pt x="69126" y="18436"/>
                    <a:pt x="67924" y="18222"/>
                    <a:pt x="66679" y="18222"/>
                  </a:cubicBezTo>
                  <a:cubicBezTo>
                    <a:pt x="52879" y="18222"/>
                    <a:pt x="39057" y="18222"/>
                    <a:pt x="25257" y="18222"/>
                  </a:cubicBezTo>
                  <a:lnTo>
                    <a:pt x="22209" y="18222"/>
                  </a:lnTo>
                  <a:lnTo>
                    <a:pt x="22209" y="120897"/>
                  </a:lnTo>
                  <a:cubicBezTo>
                    <a:pt x="19355" y="120897"/>
                    <a:pt x="16779" y="120897"/>
                    <a:pt x="14204" y="120897"/>
                  </a:cubicBezTo>
                  <a:cubicBezTo>
                    <a:pt x="10061" y="120897"/>
                    <a:pt x="5919" y="120854"/>
                    <a:pt x="1777" y="120919"/>
                  </a:cubicBezTo>
                  <a:cubicBezTo>
                    <a:pt x="489" y="120919"/>
                    <a:pt x="-112" y="120533"/>
                    <a:pt x="17" y="119202"/>
                  </a:cubicBezTo>
                  <a:cubicBezTo>
                    <a:pt x="39" y="118901"/>
                    <a:pt x="17" y="118579"/>
                    <a:pt x="17" y="118279"/>
                  </a:cubicBezTo>
                  <a:lnTo>
                    <a:pt x="17" y="2254"/>
                  </a:lnTo>
                  <a:cubicBezTo>
                    <a:pt x="17" y="1567"/>
                    <a:pt x="17" y="880"/>
                    <a:pt x="17" y="0"/>
                  </a:cubicBezTo>
                  <a:lnTo>
                    <a:pt x="69083" y="0"/>
                  </a:ln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AB61CF6E-DFA6-4F59-B323-A58D445A1C9F}"/>
                </a:ext>
              </a:extLst>
            </p:cNvPr>
            <p:cNvSpPr/>
            <p:nvPr/>
          </p:nvSpPr>
          <p:spPr>
            <a:xfrm>
              <a:off x="10742442" y="1271347"/>
              <a:ext cx="210901" cy="194732"/>
            </a:xfrm>
            <a:custGeom>
              <a:avLst/>
              <a:gdLst>
                <a:gd name="connsiteX0" fmla="*/ 64 w 210901"/>
                <a:gd name="connsiteY0" fmla="*/ 182151 h 194732"/>
                <a:gd name="connsiteX1" fmla="*/ 10216 w 210901"/>
                <a:gd name="connsiteY1" fmla="*/ 183546 h 194732"/>
                <a:gd name="connsiteX2" fmla="*/ 20132 w 210901"/>
                <a:gd name="connsiteY2" fmla="*/ 184834 h 194732"/>
                <a:gd name="connsiteX3" fmla="*/ 54364 w 210901"/>
                <a:gd name="connsiteY3" fmla="*/ 184748 h 194732"/>
                <a:gd name="connsiteX4" fmla="*/ 104543 w 210901"/>
                <a:gd name="connsiteY4" fmla="*/ 172772 h 194732"/>
                <a:gd name="connsiteX5" fmla="*/ 161354 w 210901"/>
                <a:gd name="connsiteY5" fmla="*/ 132423 h 194732"/>
                <a:gd name="connsiteX6" fmla="*/ 191938 w 210901"/>
                <a:gd name="connsiteY6" fmla="*/ 81407 h 194732"/>
                <a:gd name="connsiteX7" fmla="*/ 200952 w 210901"/>
                <a:gd name="connsiteY7" fmla="*/ 46273 h 194732"/>
                <a:gd name="connsiteX8" fmla="*/ 203162 w 210901"/>
                <a:gd name="connsiteY8" fmla="*/ 3820 h 194732"/>
                <a:gd name="connsiteX9" fmla="*/ 202690 w 210901"/>
                <a:gd name="connsiteY9" fmla="*/ 150 h 194732"/>
                <a:gd name="connsiteX10" fmla="*/ 203291 w 210901"/>
                <a:gd name="connsiteY10" fmla="*/ 0 h 194732"/>
                <a:gd name="connsiteX11" fmla="*/ 205802 w 210901"/>
                <a:gd name="connsiteY11" fmla="*/ 8091 h 194732"/>
                <a:gd name="connsiteX12" fmla="*/ 210653 w 210901"/>
                <a:gd name="connsiteY12" fmla="*/ 36143 h 194732"/>
                <a:gd name="connsiteX13" fmla="*/ 207090 w 210901"/>
                <a:gd name="connsiteY13" fmla="*/ 63700 h 194732"/>
                <a:gd name="connsiteX14" fmla="*/ 194406 w 210901"/>
                <a:gd name="connsiteY14" fmla="*/ 99135 h 194732"/>
                <a:gd name="connsiteX15" fmla="*/ 172901 w 210901"/>
                <a:gd name="connsiteY15" fmla="*/ 132873 h 194732"/>
                <a:gd name="connsiteX16" fmla="*/ 154057 w 210901"/>
                <a:gd name="connsiteY16" fmla="*/ 152576 h 194732"/>
                <a:gd name="connsiteX17" fmla="*/ 122507 w 210901"/>
                <a:gd name="connsiteY17" fmla="*/ 174510 h 194732"/>
                <a:gd name="connsiteX18" fmla="*/ 84884 w 210901"/>
                <a:gd name="connsiteY18" fmla="*/ 189169 h 194732"/>
                <a:gd name="connsiteX19" fmla="*/ 57626 w 210901"/>
                <a:gd name="connsiteY19" fmla="*/ 194084 h 194732"/>
                <a:gd name="connsiteX20" fmla="*/ 42388 w 210901"/>
                <a:gd name="connsiteY20" fmla="*/ 194685 h 194732"/>
                <a:gd name="connsiteX21" fmla="*/ 31099 w 210901"/>
                <a:gd name="connsiteY21" fmla="*/ 192710 h 194732"/>
                <a:gd name="connsiteX22" fmla="*/ 13822 w 210901"/>
                <a:gd name="connsiteY22" fmla="*/ 188289 h 194732"/>
                <a:gd name="connsiteX23" fmla="*/ 0 w 210901"/>
                <a:gd name="connsiteY23" fmla="*/ 182516 h 194732"/>
                <a:gd name="connsiteX24" fmla="*/ 86 w 210901"/>
                <a:gd name="connsiteY24" fmla="*/ 182151 h 19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0901" h="194732">
                  <a:moveTo>
                    <a:pt x="64" y="182151"/>
                  </a:moveTo>
                  <a:cubicBezTo>
                    <a:pt x="3455" y="182623"/>
                    <a:pt x="6825" y="183074"/>
                    <a:pt x="10216" y="183546"/>
                  </a:cubicBezTo>
                  <a:cubicBezTo>
                    <a:pt x="13521" y="183997"/>
                    <a:pt x="16826" y="184791"/>
                    <a:pt x="20132" y="184834"/>
                  </a:cubicBezTo>
                  <a:cubicBezTo>
                    <a:pt x="31550" y="185005"/>
                    <a:pt x="42989" y="185499"/>
                    <a:pt x="54364" y="184748"/>
                  </a:cubicBezTo>
                  <a:cubicBezTo>
                    <a:pt x="71706" y="183610"/>
                    <a:pt x="88489" y="179468"/>
                    <a:pt x="104543" y="172772"/>
                  </a:cubicBezTo>
                  <a:cubicBezTo>
                    <a:pt x="126499" y="163607"/>
                    <a:pt x="145493" y="150172"/>
                    <a:pt x="161354" y="132423"/>
                  </a:cubicBezTo>
                  <a:cubicBezTo>
                    <a:pt x="174811" y="117378"/>
                    <a:pt x="184876" y="100251"/>
                    <a:pt x="191938" y="81407"/>
                  </a:cubicBezTo>
                  <a:cubicBezTo>
                    <a:pt x="196187" y="70053"/>
                    <a:pt x="199063" y="58292"/>
                    <a:pt x="200952" y="46273"/>
                  </a:cubicBezTo>
                  <a:cubicBezTo>
                    <a:pt x="203184" y="32172"/>
                    <a:pt x="203656" y="18028"/>
                    <a:pt x="203162" y="3820"/>
                  </a:cubicBezTo>
                  <a:cubicBezTo>
                    <a:pt x="203119" y="2597"/>
                    <a:pt x="202862" y="1374"/>
                    <a:pt x="202690" y="150"/>
                  </a:cubicBezTo>
                  <a:cubicBezTo>
                    <a:pt x="202883" y="107"/>
                    <a:pt x="203098" y="43"/>
                    <a:pt x="203291" y="0"/>
                  </a:cubicBezTo>
                  <a:cubicBezTo>
                    <a:pt x="204128" y="2704"/>
                    <a:pt x="205094" y="5366"/>
                    <a:pt x="205802" y="8091"/>
                  </a:cubicBezTo>
                  <a:cubicBezTo>
                    <a:pt x="208206" y="17299"/>
                    <a:pt x="209580" y="26678"/>
                    <a:pt x="210653" y="36143"/>
                  </a:cubicBezTo>
                  <a:cubicBezTo>
                    <a:pt x="211726" y="45736"/>
                    <a:pt x="209107" y="54665"/>
                    <a:pt x="207090" y="63700"/>
                  </a:cubicBezTo>
                  <a:cubicBezTo>
                    <a:pt x="204343" y="75998"/>
                    <a:pt x="199857" y="87760"/>
                    <a:pt x="194406" y="99135"/>
                  </a:cubicBezTo>
                  <a:cubicBezTo>
                    <a:pt x="188611" y="111239"/>
                    <a:pt x="181679" y="122700"/>
                    <a:pt x="172901" y="132873"/>
                  </a:cubicBezTo>
                  <a:cubicBezTo>
                    <a:pt x="166955" y="139741"/>
                    <a:pt x="160753" y="146459"/>
                    <a:pt x="154057" y="152576"/>
                  </a:cubicBezTo>
                  <a:cubicBezTo>
                    <a:pt x="144570" y="161268"/>
                    <a:pt x="133903" y="168458"/>
                    <a:pt x="122507" y="174510"/>
                  </a:cubicBezTo>
                  <a:cubicBezTo>
                    <a:pt x="110531" y="180863"/>
                    <a:pt x="97997" y="185735"/>
                    <a:pt x="84884" y="189169"/>
                  </a:cubicBezTo>
                  <a:cubicBezTo>
                    <a:pt x="75934" y="191530"/>
                    <a:pt x="66877" y="193419"/>
                    <a:pt x="57626" y="194084"/>
                  </a:cubicBezTo>
                  <a:cubicBezTo>
                    <a:pt x="52561" y="194449"/>
                    <a:pt x="47453" y="194878"/>
                    <a:pt x="42388" y="194685"/>
                  </a:cubicBezTo>
                  <a:cubicBezTo>
                    <a:pt x="38611" y="194535"/>
                    <a:pt x="34833" y="193569"/>
                    <a:pt x="31099" y="192710"/>
                  </a:cubicBezTo>
                  <a:cubicBezTo>
                    <a:pt x="25304" y="191380"/>
                    <a:pt x="19466" y="190113"/>
                    <a:pt x="13822" y="188289"/>
                  </a:cubicBezTo>
                  <a:cubicBezTo>
                    <a:pt x="9079" y="186765"/>
                    <a:pt x="4593" y="184469"/>
                    <a:pt x="0" y="182516"/>
                  </a:cubicBezTo>
                  <a:cubicBezTo>
                    <a:pt x="21" y="182387"/>
                    <a:pt x="43" y="182258"/>
                    <a:pt x="86" y="182151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BEAA5E38-11A8-43BC-940B-E4B89848E7E9}"/>
                </a:ext>
              </a:extLst>
            </p:cNvPr>
            <p:cNvSpPr/>
            <p:nvPr/>
          </p:nvSpPr>
          <p:spPr>
            <a:xfrm>
              <a:off x="11011036" y="1018894"/>
              <a:ext cx="51023" cy="50209"/>
            </a:xfrm>
            <a:custGeom>
              <a:avLst/>
              <a:gdLst>
                <a:gd name="connsiteX0" fmla="*/ 25504 w 51023"/>
                <a:gd name="connsiteY0" fmla="*/ 39933 h 50209"/>
                <a:gd name="connsiteX1" fmla="*/ 30355 w 51023"/>
                <a:gd name="connsiteY1" fmla="*/ 25381 h 50209"/>
                <a:gd name="connsiteX2" fmla="*/ 38940 w 51023"/>
                <a:gd name="connsiteY2" fmla="*/ 1923 h 50209"/>
                <a:gd name="connsiteX3" fmla="*/ 41623 w 51023"/>
                <a:gd name="connsiteY3" fmla="*/ 77 h 50209"/>
                <a:gd name="connsiteX4" fmla="*/ 47997 w 51023"/>
                <a:gd name="connsiteY4" fmla="*/ 99 h 50209"/>
                <a:gd name="connsiteX5" fmla="*/ 51023 w 51023"/>
                <a:gd name="connsiteY5" fmla="*/ 50020 h 50209"/>
                <a:gd name="connsiteX6" fmla="*/ 44670 w 51023"/>
                <a:gd name="connsiteY6" fmla="*/ 50020 h 50209"/>
                <a:gd name="connsiteX7" fmla="*/ 44198 w 51023"/>
                <a:gd name="connsiteY7" fmla="*/ 45663 h 50209"/>
                <a:gd name="connsiteX8" fmla="*/ 43232 w 51023"/>
                <a:gd name="connsiteY8" fmla="*/ 23686 h 50209"/>
                <a:gd name="connsiteX9" fmla="*/ 42717 w 51023"/>
                <a:gd name="connsiteY9" fmla="*/ 13878 h 50209"/>
                <a:gd name="connsiteX10" fmla="*/ 41623 w 51023"/>
                <a:gd name="connsiteY10" fmla="*/ 11903 h 50209"/>
                <a:gd name="connsiteX11" fmla="*/ 40421 w 51023"/>
                <a:gd name="connsiteY11" fmla="*/ 13556 h 50209"/>
                <a:gd name="connsiteX12" fmla="*/ 28016 w 51023"/>
                <a:gd name="connsiteY12" fmla="*/ 48153 h 50209"/>
                <a:gd name="connsiteX13" fmla="*/ 24002 w 51023"/>
                <a:gd name="connsiteY13" fmla="*/ 50127 h 50209"/>
                <a:gd name="connsiteX14" fmla="*/ 21663 w 51023"/>
                <a:gd name="connsiteY14" fmla="*/ 47960 h 50209"/>
                <a:gd name="connsiteX15" fmla="*/ 9644 w 51023"/>
                <a:gd name="connsiteY15" fmla="*/ 11302 h 50209"/>
                <a:gd name="connsiteX16" fmla="*/ 8807 w 51023"/>
                <a:gd name="connsiteY16" fmla="*/ 8941 h 50209"/>
                <a:gd name="connsiteX17" fmla="*/ 8292 w 51023"/>
                <a:gd name="connsiteY17" fmla="*/ 10336 h 50209"/>
                <a:gd name="connsiteX18" fmla="*/ 7777 w 51023"/>
                <a:gd name="connsiteY18" fmla="*/ 25510 h 50209"/>
                <a:gd name="connsiteX19" fmla="*/ 6317 w 51023"/>
                <a:gd name="connsiteY19" fmla="*/ 48561 h 50209"/>
                <a:gd name="connsiteX20" fmla="*/ 4664 w 51023"/>
                <a:gd name="connsiteY20" fmla="*/ 50085 h 50209"/>
                <a:gd name="connsiteX21" fmla="*/ 29 w 51023"/>
                <a:gd name="connsiteY21" fmla="*/ 50149 h 50209"/>
                <a:gd name="connsiteX22" fmla="*/ 29 w 51023"/>
                <a:gd name="connsiteY22" fmla="*/ 46694 h 50209"/>
                <a:gd name="connsiteX23" fmla="*/ 1359 w 51023"/>
                <a:gd name="connsiteY23" fmla="*/ 26497 h 50209"/>
                <a:gd name="connsiteX24" fmla="*/ 2926 w 51023"/>
                <a:gd name="connsiteY24" fmla="*/ 5786 h 50209"/>
                <a:gd name="connsiteX25" fmla="*/ 3248 w 51023"/>
                <a:gd name="connsiteY25" fmla="*/ 1601 h 50209"/>
                <a:gd name="connsiteX26" fmla="*/ 4686 w 51023"/>
                <a:gd name="connsiteY26" fmla="*/ 77 h 50209"/>
                <a:gd name="connsiteX27" fmla="*/ 5137 w 51023"/>
                <a:gd name="connsiteY27" fmla="*/ 77 h 50209"/>
                <a:gd name="connsiteX28" fmla="*/ 13829 w 51023"/>
                <a:gd name="connsiteY28" fmla="*/ 6237 h 50209"/>
                <a:gd name="connsiteX29" fmla="*/ 22349 w 51023"/>
                <a:gd name="connsiteY29" fmla="*/ 30897 h 50209"/>
                <a:gd name="connsiteX30" fmla="*/ 25032 w 51023"/>
                <a:gd name="connsiteY30" fmla="*/ 39976 h 50209"/>
                <a:gd name="connsiteX31" fmla="*/ 25547 w 51023"/>
                <a:gd name="connsiteY31" fmla="*/ 39976 h 5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1023" h="50209">
                  <a:moveTo>
                    <a:pt x="25504" y="39933"/>
                  </a:moveTo>
                  <a:cubicBezTo>
                    <a:pt x="27114" y="35082"/>
                    <a:pt x="28638" y="30189"/>
                    <a:pt x="30355" y="25381"/>
                  </a:cubicBezTo>
                  <a:cubicBezTo>
                    <a:pt x="33145" y="17548"/>
                    <a:pt x="36107" y="9757"/>
                    <a:pt x="38940" y="1923"/>
                  </a:cubicBezTo>
                  <a:cubicBezTo>
                    <a:pt x="39433" y="549"/>
                    <a:pt x="40185" y="-9"/>
                    <a:pt x="41623" y="77"/>
                  </a:cubicBezTo>
                  <a:cubicBezTo>
                    <a:pt x="43597" y="163"/>
                    <a:pt x="45593" y="99"/>
                    <a:pt x="47997" y="99"/>
                  </a:cubicBezTo>
                  <a:cubicBezTo>
                    <a:pt x="49006" y="16796"/>
                    <a:pt x="50014" y="33322"/>
                    <a:pt x="51023" y="50020"/>
                  </a:cubicBezTo>
                  <a:lnTo>
                    <a:pt x="44670" y="50020"/>
                  </a:lnTo>
                  <a:cubicBezTo>
                    <a:pt x="44499" y="48518"/>
                    <a:pt x="44262" y="47101"/>
                    <a:pt x="44198" y="45663"/>
                  </a:cubicBezTo>
                  <a:cubicBezTo>
                    <a:pt x="43855" y="38345"/>
                    <a:pt x="43554" y="31005"/>
                    <a:pt x="43232" y="23686"/>
                  </a:cubicBezTo>
                  <a:cubicBezTo>
                    <a:pt x="43082" y="20424"/>
                    <a:pt x="42975" y="17140"/>
                    <a:pt x="42717" y="13878"/>
                  </a:cubicBezTo>
                  <a:cubicBezTo>
                    <a:pt x="42653" y="13191"/>
                    <a:pt x="42009" y="12568"/>
                    <a:pt x="41623" y="11903"/>
                  </a:cubicBezTo>
                  <a:cubicBezTo>
                    <a:pt x="41215" y="12440"/>
                    <a:pt x="40635" y="12933"/>
                    <a:pt x="40421" y="13556"/>
                  </a:cubicBezTo>
                  <a:cubicBezTo>
                    <a:pt x="36257" y="25081"/>
                    <a:pt x="32072" y="36606"/>
                    <a:pt x="28016" y="48153"/>
                  </a:cubicBezTo>
                  <a:cubicBezTo>
                    <a:pt x="27221" y="50385"/>
                    <a:pt x="25633" y="49934"/>
                    <a:pt x="24002" y="50127"/>
                  </a:cubicBezTo>
                  <a:cubicBezTo>
                    <a:pt x="22199" y="50342"/>
                    <a:pt x="22006" y="49011"/>
                    <a:pt x="21663" y="47960"/>
                  </a:cubicBezTo>
                  <a:cubicBezTo>
                    <a:pt x="17628" y="35748"/>
                    <a:pt x="13636" y="23514"/>
                    <a:pt x="9644" y="11302"/>
                  </a:cubicBezTo>
                  <a:cubicBezTo>
                    <a:pt x="9451" y="10723"/>
                    <a:pt x="9236" y="10143"/>
                    <a:pt x="8807" y="8941"/>
                  </a:cubicBezTo>
                  <a:cubicBezTo>
                    <a:pt x="8463" y="9864"/>
                    <a:pt x="8292" y="10100"/>
                    <a:pt x="8292" y="10336"/>
                  </a:cubicBezTo>
                  <a:cubicBezTo>
                    <a:pt x="8120" y="15401"/>
                    <a:pt x="8056" y="20445"/>
                    <a:pt x="7777" y="25510"/>
                  </a:cubicBezTo>
                  <a:cubicBezTo>
                    <a:pt x="7369" y="33194"/>
                    <a:pt x="6875" y="40877"/>
                    <a:pt x="6317" y="48561"/>
                  </a:cubicBezTo>
                  <a:cubicBezTo>
                    <a:pt x="6274" y="49140"/>
                    <a:pt x="5308" y="49977"/>
                    <a:pt x="4664" y="50085"/>
                  </a:cubicBezTo>
                  <a:cubicBezTo>
                    <a:pt x="3248" y="50321"/>
                    <a:pt x="1767" y="50149"/>
                    <a:pt x="29" y="50149"/>
                  </a:cubicBezTo>
                  <a:cubicBezTo>
                    <a:pt x="29" y="48926"/>
                    <a:pt x="-36" y="47810"/>
                    <a:pt x="29" y="46694"/>
                  </a:cubicBezTo>
                  <a:cubicBezTo>
                    <a:pt x="458" y="39954"/>
                    <a:pt x="866" y="33215"/>
                    <a:pt x="1359" y="26497"/>
                  </a:cubicBezTo>
                  <a:cubicBezTo>
                    <a:pt x="1853" y="19587"/>
                    <a:pt x="2411" y="12697"/>
                    <a:pt x="2926" y="5786"/>
                  </a:cubicBezTo>
                  <a:cubicBezTo>
                    <a:pt x="3033" y="4391"/>
                    <a:pt x="2969" y="2953"/>
                    <a:pt x="3248" y="1601"/>
                  </a:cubicBezTo>
                  <a:cubicBezTo>
                    <a:pt x="3377" y="1022"/>
                    <a:pt x="4171" y="549"/>
                    <a:pt x="4686" y="77"/>
                  </a:cubicBezTo>
                  <a:cubicBezTo>
                    <a:pt x="4772" y="-9"/>
                    <a:pt x="4986" y="77"/>
                    <a:pt x="5137" y="77"/>
                  </a:cubicBezTo>
                  <a:cubicBezTo>
                    <a:pt x="11769" y="-180"/>
                    <a:pt x="11683" y="-159"/>
                    <a:pt x="13829" y="6237"/>
                  </a:cubicBezTo>
                  <a:cubicBezTo>
                    <a:pt x="16598" y="14479"/>
                    <a:pt x="19559" y="22656"/>
                    <a:pt x="22349" y="30897"/>
                  </a:cubicBezTo>
                  <a:cubicBezTo>
                    <a:pt x="23358" y="33881"/>
                    <a:pt x="24131" y="36950"/>
                    <a:pt x="25032" y="39976"/>
                  </a:cubicBezTo>
                  <a:cubicBezTo>
                    <a:pt x="25204" y="39976"/>
                    <a:pt x="25376" y="39976"/>
                    <a:pt x="25547" y="39976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28A15F5F-94B2-40D9-92DF-62A07FC505DA}"/>
                </a:ext>
              </a:extLst>
            </p:cNvPr>
            <p:cNvSpPr/>
            <p:nvPr/>
          </p:nvSpPr>
          <p:spPr>
            <a:xfrm>
              <a:off x="11103846" y="1033018"/>
              <a:ext cx="48526" cy="36075"/>
            </a:xfrm>
            <a:custGeom>
              <a:avLst/>
              <a:gdLst>
                <a:gd name="connsiteX0" fmla="*/ 47968 w 48526"/>
                <a:gd name="connsiteY0" fmla="*/ 548 h 36075"/>
                <a:gd name="connsiteX1" fmla="*/ 34511 w 48526"/>
                <a:gd name="connsiteY1" fmla="*/ 15893 h 36075"/>
                <a:gd name="connsiteX2" fmla="*/ 37559 w 48526"/>
                <a:gd name="connsiteY2" fmla="*/ 17331 h 36075"/>
                <a:gd name="connsiteX3" fmla="*/ 44169 w 48526"/>
                <a:gd name="connsiteY3" fmla="*/ 24500 h 36075"/>
                <a:gd name="connsiteX4" fmla="*/ 48526 w 48526"/>
                <a:gd name="connsiteY4" fmla="*/ 36025 h 36075"/>
                <a:gd name="connsiteX5" fmla="*/ 42946 w 48526"/>
                <a:gd name="connsiteY5" fmla="*/ 35960 h 36075"/>
                <a:gd name="connsiteX6" fmla="*/ 41573 w 48526"/>
                <a:gd name="connsiteY6" fmla="*/ 34780 h 36075"/>
                <a:gd name="connsiteX7" fmla="*/ 38224 w 48526"/>
                <a:gd name="connsiteY7" fmla="*/ 26345 h 36075"/>
                <a:gd name="connsiteX8" fmla="*/ 27708 w 48526"/>
                <a:gd name="connsiteY8" fmla="*/ 20443 h 36075"/>
                <a:gd name="connsiteX9" fmla="*/ 27751 w 48526"/>
                <a:gd name="connsiteY9" fmla="*/ 33728 h 36075"/>
                <a:gd name="connsiteX10" fmla="*/ 25411 w 48526"/>
                <a:gd name="connsiteY10" fmla="*/ 36046 h 36075"/>
                <a:gd name="connsiteX11" fmla="*/ 21355 w 48526"/>
                <a:gd name="connsiteY11" fmla="*/ 36025 h 36075"/>
                <a:gd name="connsiteX12" fmla="*/ 21355 w 48526"/>
                <a:gd name="connsiteY12" fmla="*/ 20508 h 36075"/>
                <a:gd name="connsiteX13" fmla="*/ 10216 w 48526"/>
                <a:gd name="connsiteY13" fmla="*/ 27075 h 36075"/>
                <a:gd name="connsiteX14" fmla="*/ 7576 w 48526"/>
                <a:gd name="connsiteY14" fmla="*/ 33836 h 36075"/>
                <a:gd name="connsiteX15" fmla="*/ 4464 w 48526"/>
                <a:gd name="connsiteY15" fmla="*/ 36046 h 36075"/>
                <a:gd name="connsiteX16" fmla="*/ 0 w 48526"/>
                <a:gd name="connsiteY16" fmla="*/ 36025 h 36075"/>
                <a:gd name="connsiteX17" fmla="*/ 6546 w 48526"/>
                <a:gd name="connsiteY17" fmla="*/ 21495 h 36075"/>
                <a:gd name="connsiteX18" fmla="*/ 14680 w 48526"/>
                <a:gd name="connsiteY18" fmla="*/ 16322 h 36075"/>
                <a:gd name="connsiteX19" fmla="*/ 644 w 48526"/>
                <a:gd name="connsiteY19" fmla="*/ 54 h 36075"/>
                <a:gd name="connsiteX20" fmla="*/ 7297 w 48526"/>
                <a:gd name="connsiteY20" fmla="*/ 118 h 36075"/>
                <a:gd name="connsiteX21" fmla="*/ 9207 w 48526"/>
                <a:gd name="connsiteY21" fmla="*/ 1556 h 36075"/>
                <a:gd name="connsiteX22" fmla="*/ 18651 w 48526"/>
                <a:gd name="connsiteY22" fmla="*/ 13919 h 36075"/>
                <a:gd name="connsiteX23" fmla="*/ 20711 w 48526"/>
                <a:gd name="connsiteY23" fmla="*/ 15958 h 36075"/>
                <a:gd name="connsiteX24" fmla="*/ 21312 w 48526"/>
                <a:gd name="connsiteY24" fmla="*/ 15593 h 36075"/>
                <a:gd name="connsiteX25" fmla="*/ 21312 w 48526"/>
                <a:gd name="connsiteY25" fmla="*/ 440 h 36075"/>
                <a:gd name="connsiteX26" fmla="*/ 21934 w 48526"/>
                <a:gd name="connsiteY26" fmla="*/ 118 h 36075"/>
                <a:gd name="connsiteX27" fmla="*/ 27729 w 48526"/>
                <a:gd name="connsiteY27" fmla="*/ 5527 h 36075"/>
                <a:gd name="connsiteX28" fmla="*/ 27772 w 48526"/>
                <a:gd name="connsiteY28" fmla="*/ 12652 h 36075"/>
                <a:gd name="connsiteX29" fmla="*/ 28416 w 48526"/>
                <a:gd name="connsiteY29" fmla="*/ 15163 h 36075"/>
                <a:gd name="connsiteX30" fmla="*/ 30541 w 48526"/>
                <a:gd name="connsiteY30" fmla="*/ 13532 h 36075"/>
                <a:gd name="connsiteX31" fmla="*/ 39169 w 48526"/>
                <a:gd name="connsiteY31" fmla="*/ 2093 h 36075"/>
                <a:gd name="connsiteX32" fmla="*/ 43311 w 48526"/>
                <a:gd name="connsiteY32" fmla="*/ 33 h 36075"/>
                <a:gd name="connsiteX33" fmla="*/ 47432 w 48526"/>
                <a:gd name="connsiteY33" fmla="*/ 54 h 36075"/>
                <a:gd name="connsiteX34" fmla="*/ 47968 w 48526"/>
                <a:gd name="connsiteY34" fmla="*/ 52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8526" h="36075">
                  <a:moveTo>
                    <a:pt x="47968" y="548"/>
                  </a:moveTo>
                  <a:cubicBezTo>
                    <a:pt x="43547" y="5591"/>
                    <a:pt x="39126" y="10635"/>
                    <a:pt x="34511" y="15893"/>
                  </a:cubicBezTo>
                  <a:cubicBezTo>
                    <a:pt x="35627" y="16430"/>
                    <a:pt x="36572" y="16945"/>
                    <a:pt x="37559" y="17331"/>
                  </a:cubicBezTo>
                  <a:cubicBezTo>
                    <a:pt x="40907" y="18683"/>
                    <a:pt x="42817" y="21409"/>
                    <a:pt x="44169" y="24500"/>
                  </a:cubicBezTo>
                  <a:cubicBezTo>
                    <a:pt x="45758" y="28170"/>
                    <a:pt x="47002" y="31968"/>
                    <a:pt x="48526" y="36025"/>
                  </a:cubicBezTo>
                  <a:cubicBezTo>
                    <a:pt x="46552" y="36025"/>
                    <a:pt x="44749" y="36111"/>
                    <a:pt x="42946" y="35960"/>
                  </a:cubicBezTo>
                  <a:cubicBezTo>
                    <a:pt x="42452" y="35918"/>
                    <a:pt x="41787" y="35295"/>
                    <a:pt x="41573" y="34780"/>
                  </a:cubicBezTo>
                  <a:cubicBezTo>
                    <a:pt x="40392" y="31990"/>
                    <a:pt x="39426" y="29114"/>
                    <a:pt x="38224" y="26345"/>
                  </a:cubicBezTo>
                  <a:cubicBezTo>
                    <a:pt x="36550" y="22461"/>
                    <a:pt x="33975" y="19992"/>
                    <a:pt x="27708" y="20443"/>
                  </a:cubicBezTo>
                  <a:cubicBezTo>
                    <a:pt x="27708" y="24864"/>
                    <a:pt x="27622" y="29307"/>
                    <a:pt x="27751" y="33728"/>
                  </a:cubicBezTo>
                  <a:cubicBezTo>
                    <a:pt x="27815" y="35596"/>
                    <a:pt x="27193" y="36218"/>
                    <a:pt x="25411" y="36046"/>
                  </a:cubicBezTo>
                  <a:cubicBezTo>
                    <a:pt x="24145" y="35918"/>
                    <a:pt x="22836" y="36025"/>
                    <a:pt x="21355" y="36025"/>
                  </a:cubicBezTo>
                  <a:lnTo>
                    <a:pt x="21355" y="20508"/>
                  </a:lnTo>
                  <a:cubicBezTo>
                    <a:pt x="15517" y="19950"/>
                    <a:pt x="12234" y="21946"/>
                    <a:pt x="10216" y="27075"/>
                  </a:cubicBezTo>
                  <a:cubicBezTo>
                    <a:pt x="9336" y="29329"/>
                    <a:pt x="8306" y="31539"/>
                    <a:pt x="7576" y="33836"/>
                  </a:cubicBezTo>
                  <a:cubicBezTo>
                    <a:pt x="7040" y="35488"/>
                    <a:pt x="6224" y="36239"/>
                    <a:pt x="4464" y="36046"/>
                  </a:cubicBezTo>
                  <a:cubicBezTo>
                    <a:pt x="3176" y="35918"/>
                    <a:pt x="1867" y="36025"/>
                    <a:pt x="0" y="36025"/>
                  </a:cubicBezTo>
                  <a:cubicBezTo>
                    <a:pt x="2275" y="30938"/>
                    <a:pt x="4271" y="26152"/>
                    <a:pt x="6546" y="21495"/>
                  </a:cubicBezTo>
                  <a:cubicBezTo>
                    <a:pt x="8070" y="18404"/>
                    <a:pt x="11053" y="17138"/>
                    <a:pt x="14680" y="16322"/>
                  </a:cubicBezTo>
                  <a:cubicBezTo>
                    <a:pt x="10044" y="10957"/>
                    <a:pt x="5537" y="5720"/>
                    <a:pt x="644" y="54"/>
                  </a:cubicBezTo>
                  <a:cubicBezTo>
                    <a:pt x="3241" y="54"/>
                    <a:pt x="5280" y="-75"/>
                    <a:pt x="7297" y="118"/>
                  </a:cubicBezTo>
                  <a:cubicBezTo>
                    <a:pt x="7984" y="183"/>
                    <a:pt x="8735" y="934"/>
                    <a:pt x="9207" y="1556"/>
                  </a:cubicBezTo>
                  <a:cubicBezTo>
                    <a:pt x="12384" y="5656"/>
                    <a:pt x="15474" y="9819"/>
                    <a:pt x="18651" y="13919"/>
                  </a:cubicBezTo>
                  <a:cubicBezTo>
                    <a:pt x="19230" y="14670"/>
                    <a:pt x="20024" y="15271"/>
                    <a:pt x="20711" y="15958"/>
                  </a:cubicBezTo>
                  <a:lnTo>
                    <a:pt x="21312" y="15593"/>
                  </a:lnTo>
                  <a:lnTo>
                    <a:pt x="21312" y="440"/>
                  </a:lnTo>
                  <a:cubicBezTo>
                    <a:pt x="21677" y="247"/>
                    <a:pt x="21806" y="118"/>
                    <a:pt x="21934" y="118"/>
                  </a:cubicBezTo>
                  <a:cubicBezTo>
                    <a:pt x="25798" y="-96"/>
                    <a:pt x="27729" y="1707"/>
                    <a:pt x="27729" y="5527"/>
                  </a:cubicBezTo>
                  <a:cubicBezTo>
                    <a:pt x="27729" y="7909"/>
                    <a:pt x="27665" y="10292"/>
                    <a:pt x="27772" y="12652"/>
                  </a:cubicBezTo>
                  <a:cubicBezTo>
                    <a:pt x="27815" y="13489"/>
                    <a:pt x="28201" y="14326"/>
                    <a:pt x="28416" y="15163"/>
                  </a:cubicBezTo>
                  <a:cubicBezTo>
                    <a:pt x="29146" y="14627"/>
                    <a:pt x="30026" y="14198"/>
                    <a:pt x="30541" y="13532"/>
                  </a:cubicBezTo>
                  <a:cubicBezTo>
                    <a:pt x="33481" y="9776"/>
                    <a:pt x="36443" y="6020"/>
                    <a:pt x="39169" y="2093"/>
                  </a:cubicBezTo>
                  <a:cubicBezTo>
                    <a:pt x="40285" y="505"/>
                    <a:pt x="41444" y="-161"/>
                    <a:pt x="43311" y="33"/>
                  </a:cubicBezTo>
                  <a:cubicBezTo>
                    <a:pt x="44685" y="161"/>
                    <a:pt x="46058" y="54"/>
                    <a:pt x="47432" y="54"/>
                  </a:cubicBezTo>
                  <a:cubicBezTo>
                    <a:pt x="47603" y="204"/>
                    <a:pt x="47797" y="376"/>
                    <a:pt x="47968" y="526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7CDE75F7-2CFA-433D-B1AD-6EA6B4D4759C}"/>
                </a:ext>
              </a:extLst>
            </p:cNvPr>
            <p:cNvSpPr/>
            <p:nvPr/>
          </p:nvSpPr>
          <p:spPr>
            <a:xfrm>
              <a:off x="11158468" y="1032240"/>
              <a:ext cx="34159" cy="51569"/>
            </a:xfrm>
            <a:custGeom>
              <a:avLst/>
              <a:gdLst>
                <a:gd name="connsiteX0" fmla="*/ 0 w 34159"/>
                <a:gd name="connsiteY0" fmla="*/ 918 h 51569"/>
                <a:gd name="connsiteX1" fmla="*/ 5237 w 34159"/>
                <a:gd name="connsiteY1" fmla="*/ 918 h 51569"/>
                <a:gd name="connsiteX2" fmla="*/ 6138 w 34159"/>
                <a:gd name="connsiteY2" fmla="*/ 5125 h 51569"/>
                <a:gd name="connsiteX3" fmla="*/ 8134 w 34159"/>
                <a:gd name="connsiteY3" fmla="*/ 4245 h 51569"/>
                <a:gd name="connsiteX4" fmla="*/ 30734 w 34159"/>
                <a:gd name="connsiteY4" fmla="*/ 6477 h 51569"/>
                <a:gd name="connsiteX5" fmla="*/ 26055 w 34159"/>
                <a:gd name="connsiteY5" fmla="*/ 35323 h 51569"/>
                <a:gd name="connsiteX6" fmla="*/ 7877 w 34159"/>
                <a:gd name="connsiteY6" fmla="*/ 33756 h 51569"/>
                <a:gd name="connsiteX7" fmla="*/ 6203 w 34159"/>
                <a:gd name="connsiteY7" fmla="*/ 32769 h 51569"/>
                <a:gd name="connsiteX8" fmla="*/ 6718 w 34159"/>
                <a:gd name="connsiteY8" fmla="*/ 37490 h 51569"/>
                <a:gd name="connsiteX9" fmla="*/ 6374 w 34159"/>
                <a:gd name="connsiteY9" fmla="*/ 48200 h 51569"/>
                <a:gd name="connsiteX10" fmla="*/ 6675 w 34159"/>
                <a:gd name="connsiteY10" fmla="*/ 49488 h 51569"/>
                <a:gd name="connsiteX11" fmla="*/ 4979 w 34159"/>
                <a:gd name="connsiteY11" fmla="*/ 51570 h 51569"/>
                <a:gd name="connsiteX12" fmla="*/ 0 w 34159"/>
                <a:gd name="connsiteY12" fmla="*/ 51570 h 51569"/>
                <a:gd name="connsiteX13" fmla="*/ 0 w 34159"/>
                <a:gd name="connsiteY13" fmla="*/ 961 h 51569"/>
                <a:gd name="connsiteX14" fmla="*/ 27407 w 34159"/>
                <a:gd name="connsiteY14" fmla="*/ 17788 h 51569"/>
                <a:gd name="connsiteX15" fmla="*/ 26506 w 34159"/>
                <a:gd name="connsiteY15" fmla="*/ 13045 h 51569"/>
                <a:gd name="connsiteX16" fmla="*/ 16569 w 34159"/>
                <a:gd name="connsiteY16" fmla="*/ 5447 h 51569"/>
                <a:gd name="connsiteX17" fmla="*/ 7190 w 34159"/>
                <a:gd name="connsiteY17" fmla="*/ 13131 h 51569"/>
                <a:gd name="connsiteX18" fmla="*/ 6696 w 34159"/>
                <a:gd name="connsiteY18" fmla="*/ 22982 h 51569"/>
                <a:gd name="connsiteX19" fmla="*/ 12255 w 34159"/>
                <a:gd name="connsiteY19" fmla="*/ 31610 h 51569"/>
                <a:gd name="connsiteX20" fmla="*/ 23780 w 34159"/>
                <a:gd name="connsiteY20" fmla="*/ 29528 h 51569"/>
                <a:gd name="connsiteX21" fmla="*/ 27407 w 34159"/>
                <a:gd name="connsiteY21" fmla="*/ 17766 h 5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59" h="51569">
                  <a:moveTo>
                    <a:pt x="0" y="918"/>
                  </a:moveTo>
                  <a:lnTo>
                    <a:pt x="5237" y="918"/>
                  </a:lnTo>
                  <a:cubicBezTo>
                    <a:pt x="5494" y="2163"/>
                    <a:pt x="5773" y="3451"/>
                    <a:pt x="6138" y="5125"/>
                  </a:cubicBezTo>
                  <a:cubicBezTo>
                    <a:pt x="6804" y="4846"/>
                    <a:pt x="7641" y="4717"/>
                    <a:pt x="8134" y="4245"/>
                  </a:cubicBezTo>
                  <a:cubicBezTo>
                    <a:pt x="14938" y="-2237"/>
                    <a:pt x="25476" y="-1142"/>
                    <a:pt x="30734" y="6477"/>
                  </a:cubicBezTo>
                  <a:cubicBezTo>
                    <a:pt x="36207" y="14418"/>
                    <a:pt x="35456" y="29335"/>
                    <a:pt x="26055" y="35323"/>
                  </a:cubicBezTo>
                  <a:cubicBezTo>
                    <a:pt x="20454" y="38885"/>
                    <a:pt x="12255" y="38628"/>
                    <a:pt x="7877" y="33756"/>
                  </a:cubicBezTo>
                  <a:cubicBezTo>
                    <a:pt x="7598" y="33434"/>
                    <a:pt x="7126" y="33305"/>
                    <a:pt x="6203" y="32769"/>
                  </a:cubicBezTo>
                  <a:cubicBezTo>
                    <a:pt x="6417" y="34657"/>
                    <a:pt x="6739" y="36074"/>
                    <a:pt x="6718" y="37490"/>
                  </a:cubicBezTo>
                  <a:cubicBezTo>
                    <a:pt x="6675" y="41053"/>
                    <a:pt x="6460" y="44637"/>
                    <a:pt x="6374" y="48200"/>
                  </a:cubicBezTo>
                  <a:cubicBezTo>
                    <a:pt x="6374" y="48629"/>
                    <a:pt x="6653" y="49058"/>
                    <a:pt x="6675" y="49488"/>
                  </a:cubicBezTo>
                  <a:cubicBezTo>
                    <a:pt x="6739" y="50668"/>
                    <a:pt x="6460" y="51591"/>
                    <a:pt x="4979" y="51570"/>
                  </a:cubicBezTo>
                  <a:cubicBezTo>
                    <a:pt x="3370" y="51548"/>
                    <a:pt x="1781" y="51570"/>
                    <a:pt x="0" y="51570"/>
                  </a:cubicBezTo>
                  <a:lnTo>
                    <a:pt x="0" y="961"/>
                  </a:lnTo>
                  <a:close/>
                  <a:moveTo>
                    <a:pt x="27407" y="17788"/>
                  </a:moveTo>
                  <a:cubicBezTo>
                    <a:pt x="27171" y="16457"/>
                    <a:pt x="26935" y="14719"/>
                    <a:pt x="26506" y="13045"/>
                  </a:cubicBezTo>
                  <a:cubicBezTo>
                    <a:pt x="25347" y="8580"/>
                    <a:pt x="21119" y="5383"/>
                    <a:pt x="16569" y="5447"/>
                  </a:cubicBezTo>
                  <a:cubicBezTo>
                    <a:pt x="12105" y="5511"/>
                    <a:pt x="8027" y="8538"/>
                    <a:pt x="7190" y="13131"/>
                  </a:cubicBezTo>
                  <a:cubicBezTo>
                    <a:pt x="6610" y="16328"/>
                    <a:pt x="6975" y="19698"/>
                    <a:pt x="6696" y="22982"/>
                  </a:cubicBezTo>
                  <a:cubicBezTo>
                    <a:pt x="6374" y="26695"/>
                    <a:pt x="9486" y="30365"/>
                    <a:pt x="12255" y="31610"/>
                  </a:cubicBezTo>
                  <a:cubicBezTo>
                    <a:pt x="16226" y="33391"/>
                    <a:pt x="21055" y="32404"/>
                    <a:pt x="23780" y="29528"/>
                  </a:cubicBezTo>
                  <a:cubicBezTo>
                    <a:pt x="26828" y="26308"/>
                    <a:pt x="26978" y="22188"/>
                    <a:pt x="27407" y="17766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8A2307A0-4AEA-4C19-A168-6BE0A8F07568}"/>
                </a:ext>
              </a:extLst>
            </p:cNvPr>
            <p:cNvSpPr/>
            <p:nvPr/>
          </p:nvSpPr>
          <p:spPr>
            <a:xfrm>
              <a:off x="11770294" y="1033072"/>
              <a:ext cx="33461" cy="47416"/>
            </a:xfrm>
            <a:custGeom>
              <a:avLst/>
              <a:gdLst>
                <a:gd name="connsiteX0" fmla="*/ 22922 w 33461"/>
                <a:gd name="connsiteY0" fmla="*/ 30713 h 47416"/>
                <a:gd name="connsiteX1" fmla="*/ 22922 w 33461"/>
                <a:gd name="connsiteY1" fmla="*/ 3434 h 47416"/>
                <a:gd name="connsiteX2" fmla="*/ 26420 w 33461"/>
                <a:gd name="connsiteY2" fmla="*/ 0 h 47416"/>
                <a:gd name="connsiteX3" fmla="*/ 29468 w 33461"/>
                <a:gd name="connsiteY3" fmla="*/ 0 h 47416"/>
                <a:gd name="connsiteX4" fmla="*/ 29468 w 33461"/>
                <a:gd name="connsiteY4" fmla="*/ 30798 h 47416"/>
                <a:gd name="connsiteX5" fmla="*/ 33095 w 33461"/>
                <a:gd name="connsiteY5" fmla="*/ 31378 h 47416"/>
                <a:gd name="connsiteX6" fmla="*/ 33460 w 33461"/>
                <a:gd name="connsiteY6" fmla="*/ 39126 h 47416"/>
                <a:gd name="connsiteX7" fmla="*/ 32880 w 33461"/>
                <a:gd name="connsiteY7" fmla="*/ 46681 h 47416"/>
                <a:gd name="connsiteX8" fmla="*/ 30799 w 33461"/>
                <a:gd name="connsiteY8" fmla="*/ 47389 h 47416"/>
                <a:gd name="connsiteX9" fmla="*/ 27493 w 33461"/>
                <a:gd name="connsiteY9" fmla="*/ 44255 h 47416"/>
                <a:gd name="connsiteX10" fmla="*/ 27493 w 33461"/>
                <a:gd name="connsiteY10" fmla="*/ 36057 h 47416"/>
                <a:gd name="connsiteX11" fmla="*/ 0 w 33461"/>
                <a:gd name="connsiteY11" fmla="*/ 36057 h 47416"/>
                <a:gd name="connsiteX12" fmla="*/ 0 w 33461"/>
                <a:gd name="connsiteY12" fmla="*/ 0 h 47416"/>
                <a:gd name="connsiteX13" fmla="*/ 5323 w 33461"/>
                <a:gd name="connsiteY13" fmla="*/ 0 h 47416"/>
                <a:gd name="connsiteX14" fmla="*/ 6653 w 33461"/>
                <a:gd name="connsiteY14" fmla="*/ 2103 h 47416"/>
                <a:gd name="connsiteX15" fmla="*/ 6653 w 33461"/>
                <a:gd name="connsiteY15" fmla="*/ 23716 h 47416"/>
                <a:gd name="connsiteX16" fmla="*/ 6653 w 33461"/>
                <a:gd name="connsiteY16" fmla="*/ 30713 h 47416"/>
                <a:gd name="connsiteX17" fmla="*/ 22900 w 33461"/>
                <a:gd name="connsiteY17" fmla="*/ 30713 h 4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61" h="47416">
                  <a:moveTo>
                    <a:pt x="22922" y="30713"/>
                  </a:moveTo>
                  <a:cubicBezTo>
                    <a:pt x="22922" y="21505"/>
                    <a:pt x="22922" y="12470"/>
                    <a:pt x="22922" y="3434"/>
                  </a:cubicBezTo>
                  <a:cubicBezTo>
                    <a:pt x="22922" y="1145"/>
                    <a:pt x="24087" y="0"/>
                    <a:pt x="26420" y="0"/>
                  </a:cubicBezTo>
                  <a:cubicBezTo>
                    <a:pt x="27343" y="0"/>
                    <a:pt x="28244" y="0"/>
                    <a:pt x="29468" y="0"/>
                  </a:cubicBezTo>
                  <a:lnTo>
                    <a:pt x="29468" y="30798"/>
                  </a:lnTo>
                  <a:cubicBezTo>
                    <a:pt x="30863" y="31013"/>
                    <a:pt x="31957" y="31185"/>
                    <a:pt x="33095" y="31378"/>
                  </a:cubicBezTo>
                  <a:cubicBezTo>
                    <a:pt x="33224" y="34018"/>
                    <a:pt x="33481" y="36572"/>
                    <a:pt x="33460" y="39126"/>
                  </a:cubicBezTo>
                  <a:cubicBezTo>
                    <a:pt x="33460" y="41637"/>
                    <a:pt x="33224" y="44169"/>
                    <a:pt x="32880" y="46681"/>
                  </a:cubicBezTo>
                  <a:cubicBezTo>
                    <a:pt x="32837" y="47024"/>
                    <a:pt x="31528" y="47367"/>
                    <a:pt x="30799" y="47389"/>
                  </a:cubicBezTo>
                  <a:cubicBezTo>
                    <a:pt x="27515" y="47496"/>
                    <a:pt x="27515" y="47453"/>
                    <a:pt x="27493" y="44255"/>
                  </a:cubicBezTo>
                  <a:cubicBezTo>
                    <a:pt x="27493" y="41615"/>
                    <a:pt x="27493" y="38997"/>
                    <a:pt x="27493" y="36057"/>
                  </a:cubicBezTo>
                  <a:lnTo>
                    <a:pt x="0" y="36057"/>
                  </a:lnTo>
                  <a:lnTo>
                    <a:pt x="0" y="0"/>
                  </a:lnTo>
                  <a:cubicBezTo>
                    <a:pt x="1824" y="0"/>
                    <a:pt x="3563" y="0"/>
                    <a:pt x="5323" y="0"/>
                  </a:cubicBezTo>
                  <a:cubicBezTo>
                    <a:pt x="6932" y="0"/>
                    <a:pt x="6653" y="1159"/>
                    <a:pt x="6653" y="2103"/>
                  </a:cubicBezTo>
                  <a:cubicBezTo>
                    <a:pt x="6653" y="9315"/>
                    <a:pt x="6653" y="16526"/>
                    <a:pt x="6653" y="23716"/>
                  </a:cubicBezTo>
                  <a:cubicBezTo>
                    <a:pt x="6653" y="26012"/>
                    <a:pt x="6653" y="28287"/>
                    <a:pt x="6653" y="30713"/>
                  </a:cubicBezTo>
                  <a:lnTo>
                    <a:pt x="22900" y="30713"/>
                  </a:ln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9BF9846F-3998-4EC1-9C7F-98F33D88A465}"/>
                </a:ext>
              </a:extLst>
            </p:cNvPr>
            <p:cNvSpPr/>
            <p:nvPr/>
          </p:nvSpPr>
          <p:spPr>
            <a:xfrm>
              <a:off x="11928575" y="1033051"/>
              <a:ext cx="31295" cy="36044"/>
            </a:xfrm>
            <a:custGeom>
              <a:avLst/>
              <a:gdLst>
                <a:gd name="connsiteX0" fmla="*/ 7150 w 31295"/>
                <a:gd name="connsiteY0" fmla="*/ 27729 h 36044"/>
                <a:gd name="connsiteX1" fmla="*/ 11250 w 31295"/>
                <a:gd name="connsiteY1" fmla="*/ 20239 h 36044"/>
                <a:gd name="connsiteX2" fmla="*/ 22324 w 31295"/>
                <a:gd name="connsiteY2" fmla="*/ 1760 h 36044"/>
                <a:gd name="connsiteX3" fmla="*/ 25436 w 31295"/>
                <a:gd name="connsiteY3" fmla="*/ 0 h 36044"/>
                <a:gd name="connsiteX4" fmla="*/ 31296 w 31295"/>
                <a:gd name="connsiteY4" fmla="*/ 5816 h 36044"/>
                <a:gd name="connsiteX5" fmla="*/ 31296 w 31295"/>
                <a:gd name="connsiteY5" fmla="*/ 32279 h 36044"/>
                <a:gd name="connsiteX6" fmla="*/ 27711 w 31295"/>
                <a:gd name="connsiteY6" fmla="*/ 35992 h 36044"/>
                <a:gd name="connsiteX7" fmla="*/ 24986 w 31295"/>
                <a:gd name="connsiteY7" fmla="*/ 35992 h 36044"/>
                <a:gd name="connsiteX8" fmla="*/ 24986 w 31295"/>
                <a:gd name="connsiteY8" fmla="*/ 9186 h 36044"/>
                <a:gd name="connsiteX9" fmla="*/ 22732 w 31295"/>
                <a:gd name="connsiteY9" fmla="*/ 10753 h 36044"/>
                <a:gd name="connsiteX10" fmla="*/ 9554 w 31295"/>
                <a:gd name="connsiteY10" fmla="*/ 33395 h 36044"/>
                <a:gd name="connsiteX11" fmla="*/ 4360 w 31295"/>
                <a:gd name="connsiteY11" fmla="*/ 36035 h 36044"/>
                <a:gd name="connsiteX12" fmla="*/ 3 w 31295"/>
                <a:gd name="connsiteY12" fmla="*/ 31657 h 36044"/>
                <a:gd name="connsiteX13" fmla="*/ 46 w 31295"/>
                <a:gd name="connsiteY13" fmla="*/ 2661 h 36044"/>
                <a:gd name="connsiteX14" fmla="*/ 969 w 31295"/>
                <a:gd name="connsiteY14" fmla="*/ 172 h 36044"/>
                <a:gd name="connsiteX15" fmla="*/ 6163 w 31295"/>
                <a:gd name="connsiteY15" fmla="*/ 386 h 36044"/>
                <a:gd name="connsiteX16" fmla="*/ 6464 w 31295"/>
                <a:gd name="connsiteY16" fmla="*/ 2296 h 36044"/>
                <a:gd name="connsiteX17" fmla="*/ 6464 w 31295"/>
                <a:gd name="connsiteY17" fmla="*/ 25089 h 36044"/>
                <a:gd name="connsiteX18" fmla="*/ 6464 w 31295"/>
                <a:gd name="connsiteY18" fmla="*/ 27515 h 36044"/>
                <a:gd name="connsiteX19" fmla="*/ 7193 w 31295"/>
                <a:gd name="connsiteY19" fmla="*/ 27729 h 3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295" h="36044">
                  <a:moveTo>
                    <a:pt x="7150" y="27729"/>
                  </a:moveTo>
                  <a:cubicBezTo>
                    <a:pt x="8503" y="25240"/>
                    <a:pt x="9790" y="22686"/>
                    <a:pt x="11250" y="20239"/>
                  </a:cubicBezTo>
                  <a:cubicBezTo>
                    <a:pt x="14920" y="14058"/>
                    <a:pt x="18697" y="7963"/>
                    <a:pt x="22324" y="1760"/>
                  </a:cubicBezTo>
                  <a:cubicBezTo>
                    <a:pt x="23097" y="451"/>
                    <a:pt x="23977" y="0"/>
                    <a:pt x="25436" y="0"/>
                  </a:cubicBezTo>
                  <a:cubicBezTo>
                    <a:pt x="31296" y="0"/>
                    <a:pt x="31296" y="-43"/>
                    <a:pt x="31296" y="5816"/>
                  </a:cubicBezTo>
                  <a:cubicBezTo>
                    <a:pt x="31296" y="14637"/>
                    <a:pt x="31296" y="23458"/>
                    <a:pt x="31296" y="32279"/>
                  </a:cubicBezTo>
                  <a:cubicBezTo>
                    <a:pt x="31296" y="34755"/>
                    <a:pt x="30100" y="35992"/>
                    <a:pt x="27711" y="35992"/>
                  </a:cubicBezTo>
                  <a:cubicBezTo>
                    <a:pt x="26874" y="35992"/>
                    <a:pt x="26037" y="35992"/>
                    <a:pt x="24986" y="35992"/>
                  </a:cubicBezTo>
                  <a:lnTo>
                    <a:pt x="24986" y="9186"/>
                  </a:lnTo>
                  <a:cubicBezTo>
                    <a:pt x="23870" y="9937"/>
                    <a:pt x="23054" y="10195"/>
                    <a:pt x="22732" y="10753"/>
                  </a:cubicBezTo>
                  <a:cubicBezTo>
                    <a:pt x="18289" y="18264"/>
                    <a:pt x="13825" y="25776"/>
                    <a:pt x="9554" y="33395"/>
                  </a:cubicBezTo>
                  <a:cubicBezTo>
                    <a:pt x="8288" y="35649"/>
                    <a:pt x="6721" y="36121"/>
                    <a:pt x="4360" y="36035"/>
                  </a:cubicBezTo>
                  <a:cubicBezTo>
                    <a:pt x="3" y="35864"/>
                    <a:pt x="3" y="35971"/>
                    <a:pt x="3" y="31657"/>
                  </a:cubicBezTo>
                  <a:cubicBezTo>
                    <a:pt x="3" y="21999"/>
                    <a:pt x="-18" y="12319"/>
                    <a:pt x="46" y="2661"/>
                  </a:cubicBezTo>
                  <a:cubicBezTo>
                    <a:pt x="46" y="1781"/>
                    <a:pt x="540" y="215"/>
                    <a:pt x="969" y="172"/>
                  </a:cubicBezTo>
                  <a:cubicBezTo>
                    <a:pt x="2665" y="-43"/>
                    <a:pt x="4446" y="172"/>
                    <a:pt x="6163" y="386"/>
                  </a:cubicBezTo>
                  <a:cubicBezTo>
                    <a:pt x="6356" y="408"/>
                    <a:pt x="6464" y="1631"/>
                    <a:pt x="6464" y="2296"/>
                  </a:cubicBezTo>
                  <a:cubicBezTo>
                    <a:pt x="6464" y="9894"/>
                    <a:pt x="6464" y="17492"/>
                    <a:pt x="6464" y="25089"/>
                  </a:cubicBezTo>
                  <a:cubicBezTo>
                    <a:pt x="6464" y="25905"/>
                    <a:pt x="6464" y="26721"/>
                    <a:pt x="6464" y="27515"/>
                  </a:cubicBezTo>
                  <a:cubicBezTo>
                    <a:pt x="6700" y="27579"/>
                    <a:pt x="6936" y="27665"/>
                    <a:pt x="7193" y="27729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E471E77E-BFBF-413F-A1F4-DE5F67D56FD9}"/>
                </a:ext>
              </a:extLst>
            </p:cNvPr>
            <p:cNvSpPr/>
            <p:nvPr/>
          </p:nvSpPr>
          <p:spPr>
            <a:xfrm>
              <a:off x="11265736" y="1033023"/>
              <a:ext cx="30519" cy="36058"/>
            </a:xfrm>
            <a:custGeom>
              <a:avLst/>
              <a:gdLst>
                <a:gd name="connsiteX0" fmla="*/ 0 w 30519"/>
                <a:gd name="connsiteY0" fmla="*/ 178 h 36058"/>
                <a:gd name="connsiteX1" fmla="*/ 6288 w 30519"/>
                <a:gd name="connsiteY1" fmla="*/ 5672 h 36058"/>
                <a:gd name="connsiteX2" fmla="*/ 6288 w 30519"/>
                <a:gd name="connsiteY2" fmla="*/ 26941 h 36058"/>
                <a:gd name="connsiteX3" fmla="*/ 7963 w 30519"/>
                <a:gd name="connsiteY3" fmla="*/ 25611 h 36058"/>
                <a:gd name="connsiteX4" fmla="*/ 22149 w 30519"/>
                <a:gd name="connsiteY4" fmla="*/ 1487 h 36058"/>
                <a:gd name="connsiteX5" fmla="*/ 24617 w 30519"/>
                <a:gd name="connsiteY5" fmla="*/ 6 h 36058"/>
                <a:gd name="connsiteX6" fmla="*/ 30519 w 30519"/>
                <a:gd name="connsiteY6" fmla="*/ 27 h 36058"/>
                <a:gd name="connsiteX7" fmla="*/ 30519 w 30519"/>
                <a:gd name="connsiteY7" fmla="*/ 35870 h 36058"/>
                <a:gd name="connsiteX8" fmla="*/ 24467 w 30519"/>
                <a:gd name="connsiteY8" fmla="*/ 35870 h 36058"/>
                <a:gd name="connsiteX9" fmla="*/ 24467 w 30519"/>
                <a:gd name="connsiteY9" fmla="*/ 8290 h 36058"/>
                <a:gd name="connsiteX10" fmla="*/ 22535 w 30519"/>
                <a:gd name="connsiteY10" fmla="*/ 10372 h 36058"/>
                <a:gd name="connsiteX11" fmla="*/ 8649 w 30519"/>
                <a:gd name="connsiteY11" fmla="*/ 34174 h 36058"/>
                <a:gd name="connsiteX12" fmla="*/ 5430 w 30519"/>
                <a:gd name="connsiteY12" fmla="*/ 36041 h 36058"/>
                <a:gd name="connsiteX13" fmla="*/ 21 w 30519"/>
                <a:gd name="connsiteY13" fmla="*/ 36020 h 36058"/>
                <a:gd name="connsiteX14" fmla="*/ 21 w 30519"/>
                <a:gd name="connsiteY14" fmla="*/ 178 h 3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19" h="36058">
                  <a:moveTo>
                    <a:pt x="0" y="178"/>
                  </a:moveTo>
                  <a:cubicBezTo>
                    <a:pt x="4192" y="-166"/>
                    <a:pt x="6288" y="1666"/>
                    <a:pt x="6288" y="5672"/>
                  </a:cubicBezTo>
                  <a:lnTo>
                    <a:pt x="6288" y="26941"/>
                  </a:lnTo>
                  <a:cubicBezTo>
                    <a:pt x="6868" y="26512"/>
                    <a:pt x="7641" y="26190"/>
                    <a:pt x="7963" y="25611"/>
                  </a:cubicBezTo>
                  <a:cubicBezTo>
                    <a:pt x="12749" y="17605"/>
                    <a:pt x="17492" y="9578"/>
                    <a:pt x="22149" y="1487"/>
                  </a:cubicBezTo>
                  <a:cubicBezTo>
                    <a:pt x="22772" y="392"/>
                    <a:pt x="23373" y="-58"/>
                    <a:pt x="24617" y="6"/>
                  </a:cubicBezTo>
                  <a:cubicBezTo>
                    <a:pt x="26527" y="113"/>
                    <a:pt x="28438" y="27"/>
                    <a:pt x="30519" y="27"/>
                  </a:cubicBezTo>
                  <a:lnTo>
                    <a:pt x="30519" y="35870"/>
                  </a:lnTo>
                  <a:lnTo>
                    <a:pt x="24467" y="35870"/>
                  </a:lnTo>
                  <a:lnTo>
                    <a:pt x="24467" y="8290"/>
                  </a:lnTo>
                  <a:cubicBezTo>
                    <a:pt x="23609" y="9192"/>
                    <a:pt x="22943" y="9707"/>
                    <a:pt x="22535" y="10372"/>
                  </a:cubicBezTo>
                  <a:cubicBezTo>
                    <a:pt x="17857" y="18292"/>
                    <a:pt x="13199" y="26190"/>
                    <a:pt x="8649" y="34174"/>
                  </a:cubicBezTo>
                  <a:cubicBezTo>
                    <a:pt x="7855" y="35569"/>
                    <a:pt x="7018" y="36170"/>
                    <a:pt x="5430" y="36041"/>
                  </a:cubicBezTo>
                  <a:cubicBezTo>
                    <a:pt x="3692" y="35912"/>
                    <a:pt x="1932" y="36020"/>
                    <a:pt x="21" y="36020"/>
                  </a:cubicBezTo>
                  <a:lnTo>
                    <a:pt x="21" y="178"/>
                  </a:ln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DC34145C-FC4E-4D68-99F7-D3E277A31A99}"/>
                </a:ext>
              </a:extLst>
            </p:cNvPr>
            <p:cNvSpPr/>
            <p:nvPr/>
          </p:nvSpPr>
          <p:spPr>
            <a:xfrm>
              <a:off x="11811309" y="1033014"/>
              <a:ext cx="30691" cy="36123"/>
            </a:xfrm>
            <a:custGeom>
              <a:avLst/>
              <a:gdLst>
                <a:gd name="connsiteX0" fmla="*/ 0 w 30691"/>
                <a:gd name="connsiteY0" fmla="*/ 208 h 36123"/>
                <a:gd name="connsiteX1" fmla="*/ 6138 w 30691"/>
                <a:gd name="connsiteY1" fmla="*/ 5574 h 36123"/>
                <a:gd name="connsiteX2" fmla="*/ 5838 w 30691"/>
                <a:gd name="connsiteY2" fmla="*/ 25126 h 36123"/>
                <a:gd name="connsiteX3" fmla="*/ 5838 w 30691"/>
                <a:gd name="connsiteY3" fmla="*/ 27573 h 36123"/>
                <a:gd name="connsiteX4" fmla="*/ 6417 w 30691"/>
                <a:gd name="connsiteY4" fmla="*/ 27830 h 36123"/>
                <a:gd name="connsiteX5" fmla="*/ 8048 w 30691"/>
                <a:gd name="connsiteY5" fmla="*/ 25534 h 36123"/>
                <a:gd name="connsiteX6" fmla="*/ 21849 w 30691"/>
                <a:gd name="connsiteY6" fmla="*/ 1732 h 36123"/>
                <a:gd name="connsiteX7" fmla="*/ 25712 w 30691"/>
                <a:gd name="connsiteY7" fmla="*/ 80 h 36123"/>
                <a:gd name="connsiteX8" fmla="*/ 30691 w 30691"/>
                <a:gd name="connsiteY8" fmla="*/ 5059 h 36123"/>
                <a:gd name="connsiteX9" fmla="*/ 30691 w 30691"/>
                <a:gd name="connsiteY9" fmla="*/ 35879 h 36123"/>
                <a:gd name="connsiteX10" fmla="*/ 24467 w 30691"/>
                <a:gd name="connsiteY10" fmla="*/ 35879 h 36123"/>
                <a:gd name="connsiteX11" fmla="*/ 24467 w 30691"/>
                <a:gd name="connsiteY11" fmla="*/ 7076 h 36123"/>
                <a:gd name="connsiteX12" fmla="*/ 23051 w 30691"/>
                <a:gd name="connsiteY12" fmla="*/ 9029 h 36123"/>
                <a:gd name="connsiteX13" fmla="*/ 12813 w 30691"/>
                <a:gd name="connsiteY13" fmla="*/ 27015 h 36123"/>
                <a:gd name="connsiteX14" fmla="*/ 8564 w 30691"/>
                <a:gd name="connsiteY14" fmla="*/ 34419 h 36123"/>
                <a:gd name="connsiteX15" fmla="*/ 5645 w 30691"/>
                <a:gd name="connsiteY15" fmla="*/ 36115 h 36123"/>
                <a:gd name="connsiteX16" fmla="*/ 0 w 30691"/>
                <a:gd name="connsiteY16" fmla="*/ 36093 h 36123"/>
                <a:gd name="connsiteX17" fmla="*/ 0 w 30691"/>
                <a:gd name="connsiteY17" fmla="*/ 251 h 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691" h="36123">
                  <a:moveTo>
                    <a:pt x="0" y="208"/>
                  </a:moveTo>
                  <a:cubicBezTo>
                    <a:pt x="6160" y="-307"/>
                    <a:pt x="6203" y="-307"/>
                    <a:pt x="6138" y="5574"/>
                  </a:cubicBezTo>
                  <a:cubicBezTo>
                    <a:pt x="6074" y="12099"/>
                    <a:pt x="5945" y="18602"/>
                    <a:pt x="5838" y="25126"/>
                  </a:cubicBezTo>
                  <a:cubicBezTo>
                    <a:pt x="5838" y="25942"/>
                    <a:pt x="5838" y="26757"/>
                    <a:pt x="5838" y="27573"/>
                  </a:cubicBezTo>
                  <a:cubicBezTo>
                    <a:pt x="6031" y="27659"/>
                    <a:pt x="6224" y="27745"/>
                    <a:pt x="6417" y="27830"/>
                  </a:cubicBezTo>
                  <a:cubicBezTo>
                    <a:pt x="6954" y="27058"/>
                    <a:pt x="7576" y="26328"/>
                    <a:pt x="8048" y="25534"/>
                  </a:cubicBezTo>
                  <a:cubicBezTo>
                    <a:pt x="12663" y="17614"/>
                    <a:pt x="17320" y="9695"/>
                    <a:pt x="21849" y="1732"/>
                  </a:cubicBezTo>
                  <a:cubicBezTo>
                    <a:pt x="22814" y="37"/>
                    <a:pt x="24145" y="58"/>
                    <a:pt x="25712" y="80"/>
                  </a:cubicBezTo>
                  <a:cubicBezTo>
                    <a:pt x="30691" y="123"/>
                    <a:pt x="30691" y="80"/>
                    <a:pt x="30691" y="5059"/>
                  </a:cubicBezTo>
                  <a:cubicBezTo>
                    <a:pt x="30691" y="15254"/>
                    <a:pt x="30691" y="25448"/>
                    <a:pt x="30691" y="35879"/>
                  </a:cubicBezTo>
                  <a:lnTo>
                    <a:pt x="24467" y="35879"/>
                  </a:lnTo>
                  <a:lnTo>
                    <a:pt x="24467" y="7076"/>
                  </a:lnTo>
                  <a:cubicBezTo>
                    <a:pt x="23823" y="7935"/>
                    <a:pt x="23373" y="8450"/>
                    <a:pt x="23051" y="9029"/>
                  </a:cubicBezTo>
                  <a:cubicBezTo>
                    <a:pt x="19617" y="15017"/>
                    <a:pt x="16226" y="21027"/>
                    <a:pt x="12813" y="27015"/>
                  </a:cubicBezTo>
                  <a:cubicBezTo>
                    <a:pt x="11396" y="29483"/>
                    <a:pt x="9937" y="31930"/>
                    <a:pt x="8564" y="34419"/>
                  </a:cubicBezTo>
                  <a:cubicBezTo>
                    <a:pt x="7898" y="35621"/>
                    <a:pt x="7083" y="36201"/>
                    <a:pt x="5645" y="36115"/>
                  </a:cubicBezTo>
                  <a:cubicBezTo>
                    <a:pt x="3820" y="36008"/>
                    <a:pt x="1996" y="36093"/>
                    <a:pt x="0" y="36093"/>
                  </a:cubicBezTo>
                  <a:lnTo>
                    <a:pt x="0" y="251"/>
                  </a:ln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DC5F1EBC-51DC-48D0-B1CD-C3080281D062}"/>
                </a:ext>
              </a:extLst>
            </p:cNvPr>
            <p:cNvSpPr/>
            <p:nvPr/>
          </p:nvSpPr>
          <p:spPr>
            <a:xfrm>
              <a:off x="11888079" y="1033180"/>
              <a:ext cx="33331" cy="47363"/>
            </a:xfrm>
            <a:custGeom>
              <a:avLst/>
              <a:gdLst>
                <a:gd name="connsiteX0" fmla="*/ 43 w 33331"/>
                <a:gd name="connsiteY0" fmla="*/ 35864 h 47363"/>
                <a:gd name="connsiteX1" fmla="*/ 43 w 33331"/>
                <a:gd name="connsiteY1" fmla="*/ 43 h 47363"/>
                <a:gd name="connsiteX2" fmla="*/ 6331 w 33331"/>
                <a:gd name="connsiteY2" fmla="*/ 43 h 47363"/>
                <a:gd name="connsiteX3" fmla="*/ 6331 w 33331"/>
                <a:gd name="connsiteY3" fmla="*/ 30541 h 47363"/>
                <a:gd name="connsiteX4" fmla="*/ 22943 w 33331"/>
                <a:gd name="connsiteY4" fmla="*/ 30541 h 47363"/>
                <a:gd name="connsiteX5" fmla="*/ 22943 w 33331"/>
                <a:gd name="connsiteY5" fmla="*/ 0 h 47363"/>
                <a:gd name="connsiteX6" fmla="*/ 29382 w 33331"/>
                <a:gd name="connsiteY6" fmla="*/ 0 h 47363"/>
                <a:gd name="connsiteX7" fmla="*/ 29382 w 33331"/>
                <a:gd name="connsiteY7" fmla="*/ 30713 h 47363"/>
                <a:gd name="connsiteX8" fmla="*/ 33331 w 33331"/>
                <a:gd name="connsiteY8" fmla="*/ 31271 h 47363"/>
                <a:gd name="connsiteX9" fmla="*/ 33009 w 33331"/>
                <a:gd name="connsiteY9" fmla="*/ 45801 h 47363"/>
                <a:gd name="connsiteX10" fmla="*/ 31249 w 33331"/>
                <a:gd name="connsiteY10" fmla="*/ 47239 h 47363"/>
                <a:gd name="connsiteX11" fmla="*/ 27472 w 33331"/>
                <a:gd name="connsiteY11" fmla="*/ 47303 h 47363"/>
                <a:gd name="connsiteX12" fmla="*/ 27493 w 33331"/>
                <a:gd name="connsiteY12" fmla="*/ 38632 h 47363"/>
                <a:gd name="connsiteX13" fmla="*/ 24639 w 33331"/>
                <a:gd name="connsiteY13" fmla="*/ 35799 h 47363"/>
                <a:gd name="connsiteX14" fmla="*/ 0 w 33331"/>
                <a:gd name="connsiteY14" fmla="*/ 35864 h 4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331" h="47363">
                  <a:moveTo>
                    <a:pt x="43" y="35864"/>
                  </a:moveTo>
                  <a:lnTo>
                    <a:pt x="43" y="43"/>
                  </a:lnTo>
                  <a:lnTo>
                    <a:pt x="6331" y="43"/>
                  </a:lnTo>
                  <a:lnTo>
                    <a:pt x="6331" y="30541"/>
                  </a:lnTo>
                  <a:lnTo>
                    <a:pt x="22943" y="30541"/>
                  </a:lnTo>
                  <a:lnTo>
                    <a:pt x="22943" y="0"/>
                  </a:lnTo>
                  <a:lnTo>
                    <a:pt x="29382" y="0"/>
                  </a:lnTo>
                  <a:lnTo>
                    <a:pt x="29382" y="30713"/>
                  </a:lnTo>
                  <a:cubicBezTo>
                    <a:pt x="30713" y="30906"/>
                    <a:pt x="31786" y="31056"/>
                    <a:pt x="33331" y="31271"/>
                  </a:cubicBezTo>
                  <a:cubicBezTo>
                    <a:pt x="33245" y="36100"/>
                    <a:pt x="33224" y="40950"/>
                    <a:pt x="33009" y="45801"/>
                  </a:cubicBezTo>
                  <a:cubicBezTo>
                    <a:pt x="32988" y="46337"/>
                    <a:pt x="31936" y="47088"/>
                    <a:pt x="31249" y="47239"/>
                  </a:cubicBezTo>
                  <a:cubicBezTo>
                    <a:pt x="30176" y="47475"/>
                    <a:pt x="28996" y="47303"/>
                    <a:pt x="27472" y="47303"/>
                  </a:cubicBezTo>
                  <a:cubicBezTo>
                    <a:pt x="27472" y="44255"/>
                    <a:pt x="27386" y="41444"/>
                    <a:pt x="27493" y="38632"/>
                  </a:cubicBezTo>
                  <a:cubicBezTo>
                    <a:pt x="27579" y="36529"/>
                    <a:pt x="26914" y="35756"/>
                    <a:pt x="24639" y="35799"/>
                  </a:cubicBezTo>
                  <a:cubicBezTo>
                    <a:pt x="16526" y="35949"/>
                    <a:pt x="8392" y="35864"/>
                    <a:pt x="0" y="35864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FDC86DA5-D079-47B3-8832-25F7F7E7D6AD}"/>
                </a:ext>
              </a:extLst>
            </p:cNvPr>
            <p:cNvSpPr/>
            <p:nvPr/>
          </p:nvSpPr>
          <p:spPr>
            <a:xfrm>
              <a:off x="11727049" y="1032256"/>
              <a:ext cx="35453" cy="37740"/>
            </a:xfrm>
            <a:custGeom>
              <a:avLst/>
              <a:gdLst>
                <a:gd name="connsiteX0" fmla="*/ 35454 w 35453"/>
                <a:gd name="connsiteY0" fmla="*/ 18630 h 37740"/>
                <a:gd name="connsiteX1" fmla="*/ 23929 w 35453"/>
                <a:gd name="connsiteY1" fmla="*/ 36465 h 37740"/>
                <a:gd name="connsiteX2" fmla="*/ 385 w 35453"/>
                <a:gd name="connsiteY2" fmla="*/ 23094 h 37740"/>
                <a:gd name="connsiteX3" fmla="*/ 8025 w 35453"/>
                <a:gd name="connsiteY3" fmla="*/ 3049 h 37740"/>
                <a:gd name="connsiteX4" fmla="*/ 34896 w 35453"/>
                <a:gd name="connsiteY4" fmla="*/ 14552 h 37740"/>
                <a:gd name="connsiteX5" fmla="*/ 35432 w 35453"/>
                <a:gd name="connsiteY5" fmla="*/ 18630 h 37740"/>
                <a:gd name="connsiteX6" fmla="*/ 28822 w 35453"/>
                <a:gd name="connsiteY6" fmla="*/ 18759 h 37740"/>
                <a:gd name="connsiteX7" fmla="*/ 26976 w 35453"/>
                <a:gd name="connsiteY7" fmla="*/ 11548 h 37740"/>
                <a:gd name="connsiteX8" fmla="*/ 18670 w 35453"/>
                <a:gd name="connsiteY8" fmla="*/ 5130 h 37740"/>
                <a:gd name="connsiteX9" fmla="*/ 9313 w 35453"/>
                <a:gd name="connsiteY9" fmla="*/ 9616 h 37740"/>
                <a:gd name="connsiteX10" fmla="*/ 9527 w 35453"/>
                <a:gd name="connsiteY10" fmla="*/ 28374 h 37740"/>
                <a:gd name="connsiteX11" fmla="*/ 25453 w 35453"/>
                <a:gd name="connsiteY11" fmla="*/ 28739 h 37740"/>
                <a:gd name="connsiteX12" fmla="*/ 28822 w 35453"/>
                <a:gd name="connsiteY12" fmla="*/ 18780 h 3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53" h="37740">
                  <a:moveTo>
                    <a:pt x="35454" y="18630"/>
                  </a:moveTo>
                  <a:cubicBezTo>
                    <a:pt x="35304" y="27280"/>
                    <a:pt x="31226" y="33654"/>
                    <a:pt x="23929" y="36465"/>
                  </a:cubicBezTo>
                  <a:cubicBezTo>
                    <a:pt x="13241" y="40565"/>
                    <a:pt x="2230" y="34426"/>
                    <a:pt x="385" y="23094"/>
                  </a:cubicBezTo>
                  <a:cubicBezTo>
                    <a:pt x="-925" y="15067"/>
                    <a:pt x="985" y="7878"/>
                    <a:pt x="8025" y="3049"/>
                  </a:cubicBezTo>
                  <a:cubicBezTo>
                    <a:pt x="18306" y="-3970"/>
                    <a:pt x="33115" y="1654"/>
                    <a:pt x="34896" y="14552"/>
                  </a:cubicBezTo>
                  <a:cubicBezTo>
                    <a:pt x="35089" y="15904"/>
                    <a:pt x="35261" y="17278"/>
                    <a:pt x="35432" y="18630"/>
                  </a:cubicBezTo>
                  <a:close/>
                  <a:moveTo>
                    <a:pt x="28822" y="18759"/>
                  </a:moveTo>
                  <a:cubicBezTo>
                    <a:pt x="28221" y="16355"/>
                    <a:pt x="27835" y="13844"/>
                    <a:pt x="26976" y="11548"/>
                  </a:cubicBezTo>
                  <a:cubicBezTo>
                    <a:pt x="25560" y="7813"/>
                    <a:pt x="22662" y="5302"/>
                    <a:pt x="18670" y="5130"/>
                  </a:cubicBezTo>
                  <a:cubicBezTo>
                    <a:pt x="15000" y="4959"/>
                    <a:pt x="11631" y="6204"/>
                    <a:pt x="9313" y="9616"/>
                  </a:cubicBezTo>
                  <a:cubicBezTo>
                    <a:pt x="6244" y="14123"/>
                    <a:pt x="6330" y="24017"/>
                    <a:pt x="9527" y="28374"/>
                  </a:cubicBezTo>
                  <a:cubicBezTo>
                    <a:pt x="13584" y="33890"/>
                    <a:pt x="21375" y="34147"/>
                    <a:pt x="25453" y="28739"/>
                  </a:cubicBezTo>
                  <a:cubicBezTo>
                    <a:pt x="27620" y="25842"/>
                    <a:pt x="28607" y="22515"/>
                    <a:pt x="28822" y="18780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25010FFE-A1D0-47AE-B2BA-B9B80DAB0CA5}"/>
                </a:ext>
              </a:extLst>
            </p:cNvPr>
            <p:cNvSpPr/>
            <p:nvPr/>
          </p:nvSpPr>
          <p:spPr>
            <a:xfrm>
              <a:off x="11303896" y="1032300"/>
              <a:ext cx="35696" cy="37721"/>
            </a:xfrm>
            <a:custGeom>
              <a:avLst/>
              <a:gdLst>
                <a:gd name="connsiteX0" fmla="*/ 21 w 35696"/>
                <a:gd name="connsiteY0" fmla="*/ 18823 h 37721"/>
                <a:gd name="connsiteX1" fmla="*/ 13865 w 35696"/>
                <a:gd name="connsiteY1" fmla="*/ 580 h 37721"/>
                <a:gd name="connsiteX2" fmla="*/ 35434 w 35696"/>
                <a:gd name="connsiteY2" fmla="*/ 15324 h 37721"/>
                <a:gd name="connsiteX3" fmla="*/ 31292 w 35696"/>
                <a:gd name="connsiteY3" fmla="*/ 31442 h 37721"/>
                <a:gd name="connsiteX4" fmla="*/ 15324 w 35696"/>
                <a:gd name="connsiteY4" fmla="*/ 37516 h 37721"/>
                <a:gd name="connsiteX5" fmla="*/ 1738 w 35696"/>
                <a:gd name="connsiteY5" fmla="*/ 26291 h 37721"/>
                <a:gd name="connsiteX6" fmla="*/ 0 w 35696"/>
                <a:gd name="connsiteY6" fmla="*/ 18823 h 37721"/>
                <a:gd name="connsiteX7" fmla="*/ 17728 w 35696"/>
                <a:gd name="connsiteY7" fmla="*/ 32580 h 37721"/>
                <a:gd name="connsiteX8" fmla="*/ 26527 w 35696"/>
                <a:gd name="connsiteY8" fmla="*/ 27665 h 37721"/>
                <a:gd name="connsiteX9" fmla="*/ 27407 w 35696"/>
                <a:gd name="connsiteY9" fmla="*/ 11439 h 37721"/>
                <a:gd name="connsiteX10" fmla="*/ 18050 w 35696"/>
                <a:gd name="connsiteY10" fmla="*/ 5022 h 37721"/>
                <a:gd name="connsiteX11" fmla="*/ 8928 w 35696"/>
                <a:gd name="connsiteY11" fmla="*/ 10989 h 37721"/>
                <a:gd name="connsiteX12" fmla="*/ 8349 w 35696"/>
                <a:gd name="connsiteY12" fmla="*/ 25369 h 37721"/>
                <a:gd name="connsiteX13" fmla="*/ 17728 w 35696"/>
                <a:gd name="connsiteY13" fmla="*/ 32580 h 3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696" h="37721">
                  <a:moveTo>
                    <a:pt x="21" y="18823"/>
                  </a:moveTo>
                  <a:cubicBezTo>
                    <a:pt x="665" y="9658"/>
                    <a:pt x="5301" y="2683"/>
                    <a:pt x="13865" y="580"/>
                  </a:cubicBezTo>
                  <a:cubicBezTo>
                    <a:pt x="24531" y="-2060"/>
                    <a:pt x="33953" y="4572"/>
                    <a:pt x="35434" y="15324"/>
                  </a:cubicBezTo>
                  <a:cubicBezTo>
                    <a:pt x="36271" y="21355"/>
                    <a:pt x="35155" y="26742"/>
                    <a:pt x="31292" y="31442"/>
                  </a:cubicBezTo>
                  <a:cubicBezTo>
                    <a:pt x="27150" y="36465"/>
                    <a:pt x="21591" y="38396"/>
                    <a:pt x="15324" y="37516"/>
                  </a:cubicBezTo>
                  <a:cubicBezTo>
                    <a:pt x="8671" y="36593"/>
                    <a:pt x="3885" y="32859"/>
                    <a:pt x="1738" y="26291"/>
                  </a:cubicBezTo>
                  <a:cubicBezTo>
                    <a:pt x="944" y="23866"/>
                    <a:pt x="580" y="21312"/>
                    <a:pt x="0" y="18823"/>
                  </a:cubicBezTo>
                  <a:close/>
                  <a:moveTo>
                    <a:pt x="17728" y="32580"/>
                  </a:moveTo>
                  <a:cubicBezTo>
                    <a:pt x="21741" y="32666"/>
                    <a:pt x="24660" y="30927"/>
                    <a:pt x="26527" y="27665"/>
                  </a:cubicBezTo>
                  <a:cubicBezTo>
                    <a:pt x="29532" y="22450"/>
                    <a:pt x="29639" y="16934"/>
                    <a:pt x="27407" y="11439"/>
                  </a:cubicBezTo>
                  <a:cubicBezTo>
                    <a:pt x="25733" y="7340"/>
                    <a:pt x="22428" y="4979"/>
                    <a:pt x="18050" y="5022"/>
                  </a:cubicBezTo>
                  <a:cubicBezTo>
                    <a:pt x="13972" y="5065"/>
                    <a:pt x="10753" y="7018"/>
                    <a:pt x="8928" y="10989"/>
                  </a:cubicBezTo>
                  <a:cubicBezTo>
                    <a:pt x="6739" y="15753"/>
                    <a:pt x="6653" y="20582"/>
                    <a:pt x="8349" y="25369"/>
                  </a:cubicBezTo>
                  <a:cubicBezTo>
                    <a:pt x="10130" y="30369"/>
                    <a:pt x="14466" y="33031"/>
                    <a:pt x="17728" y="32580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8BDFF933-E114-42BC-928A-0EBF04889478}"/>
                </a:ext>
              </a:extLst>
            </p:cNvPr>
            <p:cNvSpPr/>
            <p:nvPr/>
          </p:nvSpPr>
          <p:spPr>
            <a:xfrm>
              <a:off x="11965988" y="1032565"/>
              <a:ext cx="30712" cy="36490"/>
            </a:xfrm>
            <a:custGeom>
              <a:avLst/>
              <a:gdLst>
                <a:gd name="connsiteX0" fmla="*/ 21 w 30712"/>
                <a:gd name="connsiteY0" fmla="*/ 36263 h 36490"/>
                <a:gd name="connsiteX1" fmla="*/ 11053 w 30712"/>
                <a:gd name="connsiteY1" fmla="*/ 19544 h 36490"/>
                <a:gd name="connsiteX2" fmla="*/ 8735 w 30712"/>
                <a:gd name="connsiteY2" fmla="*/ 18771 h 36490"/>
                <a:gd name="connsiteX3" fmla="*/ 2189 w 30712"/>
                <a:gd name="connsiteY3" fmla="*/ 10551 h 36490"/>
                <a:gd name="connsiteX4" fmla="*/ 8478 w 30712"/>
                <a:gd name="connsiteY4" fmla="*/ 1881 h 36490"/>
                <a:gd name="connsiteX5" fmla="*/ 24467 w 30712"/>
                <a:gd name="connsiteY5" fmla="*/ 207 h 36490"/>
                <a:gd name="connsiteX6" fmla="*/ 26055 w 30712"/>
                <a:gd name="connsiteY6" fmla="*/ 400 h 36490"/>
                <a:gd name="connsiteX7" fmla="*/ 30713 w 30712"/>
                <a:gd name="connsiteY7" fmla="*/ 5400 h 36490"/>
                <a:gd name="connsiteX8" fmla="*/ 30713 w 30712"/>
                <a:gd name="connsiteY8" fmla="*/ 33709 h 36490"/>
                <a:gd name="connsiteX9" fmla="*/ 30713 w 30712"/>
                <a:gd name="connsiteY9" fmla="*/ 36328 h 36490"/>
                <a:gd name="connsiteX10" fmla="*/ 24338 w 30712"/>
                <a:gd name="connsiteY10" fmla="*/ 36328 h 36490"/>
                <a:gd name="connsiteX11" fmla="*/ 24338 w 30712"/>
                <a:gd name="connsiteY11" fmla="*/ 22034 h 36490"/>
                <a:gd name="connsiteX12" fmla="*/ 9207 w 30712"/>
                <a:gd name="connsiteY12" fmla="*/ 30984 h 36490"/>
                <a:gd name="connsiteX13" fmla="*/ 1138 w 30712"/>
                <a:gd name="connsiteY13" fmla="*/ 36435 h 36490"/>
                <a:gd name="connsiteX14" fmla="*/ 0 w 30712"/>
                <a:gd name="connsiteY14" fmla="*/ 36242 h 36490"/>
                <a:gd name="connsiteX15" fmla="*/ 24231 w 30712"/>
                <a:gd name="connsiteY15" fmla="*/ 5121 h 36490"/>
                <a:gd name="connsiteX16" fmla="*/ 12899 w 30712"/>
                <a:gd name="connsiteY16" fmla="*/ 5572 h 36490"/>
                <a:gd name="connsiteX17" fmla="*/ 9079 w 30712"/>
                <a:gd name="connsiteY17" fmla="*/ 11195 h 36490"/>
                <a:gd name="connsiteX18" fmla="*/ 13392 w 30712"/>
                <a:gd name="connsiteY18" fmla="*/ 16003 h 36490"/>
                <a:gd name="connsiteX19" fmla="*/ 21935 w 30712"/>
                <a:gd name="connsiteY19" fmla="*/ 17055 h 36490"/>
                <a:gd name="connsiteX20" fmla="*/ 24231 w 30712"/>
                <a:gd name="connsiteY20" fmla="*/ 14737 h 36490"/>
                <a:gd name="connsiteX21" fmla="*/ 24231 w 30712"/>
                <a:gd name="connsiteY21" fmla="*/ 5143 h 3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12" h="36490">
                  <a:moveTo>
                    <a:pt x="21" y="36263"/>
                  </a:moveTo>
                  <a:cubicBezTo>
                    <a:pt x="3906" y="30747"/>
                    <a:pt x="3498" y="23000"/>
                    <a:pt x="11053" y="19544"/>
                  </a:cubicBezTo>
                  <a:cubicBezTo>
                    <a:pt x="9894" y="19158"/>
                    <a:pt x="9293" y="19008"/>
                    <a:pt x="8735" y="18771"/>
                  </a:cubicBezTo>
                  <a:cubicBezTo>
                    <a:pt x="5001" y="17269"/>
                    <a:pt x="2490" y="14737"/>
                    <a:pt x="2189" y="10551"/>
                  </a:cubicBezTo>
                  <a:cubicBezTo>
                    <a:pt x="1932" y="7032"/>
                    <a:pt x="4550" y="3490"/>
                    <a:pt x="8478" y="1881"/>
                  </a:cubicBezTo>
                  <a:cubicBezTo>
                    <a:pt x="13629" y="-223"/>
                    <a:pt x="19037" y="-180"/>
                    <a:pt x="24467" y="207"/>
                  </a:cubicBezTo>
                  <a:cubicBezTo>
                    <a:pt x="25004" y="249"/>
                    <a:pt x="25540" y="357"/>
                    <a:pt x="26055" y="400"/>
                  </a:cubicBezTo>
                  <a:cubicBezTo>
                    <a:pt x="29161" y="686"/>
                    <a:pt x="30713" y="2353"/>
                    <a:pt x="30713" y="5400"/>
                  </a:cubicBezTo>
                  <a:cubicBezTo>
                    <a:pt x="30713" y="14844"/>
                    <a:pt x="30713" y="24266"/>
                    <a:pt x="30713" y="33709"/>
                  </a:cubicBezTo>
                  <a:lnTo>
                    <a:pt x="30713" y="36328"/>
                  </a:lnTo>
                  <a:lnTo>
                    <a:pt x="24338" y="36328"/>
                  </a:lnTo>
                  <a:lnTo>
                    <a:pt x="24338" y="22034"/>
                  </a:lnTo>
                  <a:cubicBezTo>
                    <a:pt x="16011" y="20982"/>
                    <a:pt x="12749" y="21304"/>
                    <a:pt x="9207" y="30984"/>
                  </a:cubicBezTo>
                  <a:cubicBezTo>
                    <a:pt x="6675" y="37959"/>
                    <a:pt x="8413" y="36242"/>
                    <a:pt x="1138" y="36435"/>
                  </a:cubicBezTo>
                  <a:cubicBezTo>
                    <a:pt x="923" y="36435"/>
                    <a:pt x="687" y="36371"/>
                    <a:pt x="0" y="36242"/>
                  </a:cubicBezTo>
                  <a:close/>
                  <a:moveTo>
                    <a:pt x="24231" y="5121"/>
                  </a:moveTo>
                  <a:cubicBezTo>
                    <a:pt x="20282" y="4521"/>
                    <a:pt x="16569" y="4048"/>
                    <a:pt x="12899" y="5572"/>
                  </a:cubicBezTo>
                  <a:cubicBezTo>
                    <a:pt x="10323" y="6645"/>
                    <a:pt x="8971" y="8663"/>
                    <a:pt x="9079" y="11195"/>
                  </a:cubicBezTo>
                  <a:cubicBezTo>
                    <a:pt x="9164" y="13084"/>
                    <a:pt x="11117" y="15552"/>
                    <a:pt x="13392" y="16003"/>
                  </a:cubicBezTo>
                  <a:cubicBezTo>
                    <a:pt x="16204" y="16561"/>
                    <a:pt x="19080" y="16775"/>
                    <a:pt x="21935" y="17055"/>
                  </a:cubicBezTo>
                  <a:cubicBezTo>
                    <a:pt x="23523" y="17205"/>
                    <a:pt x="24252" y="16303"/>
                    <a:pt x="24231" y="14737"/>
                  </a:cubicBezTo>
                  <a:cubicBezTo>
                    <a:pt x="24231" y="11667"/>
                    <a:pt x="24231" y="8620"/>
                    <a:pt x="24231" y="5143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92BEC40E-E9DB-4792-9BF4-AD6189700E35}"/>
                </a:ext>
              </a:extLst>
            </p:cNvPr>
            <p:cNvSpPr/>
            <p:nvPr/>
          </p:nvSpPr>
          <p:spPr>
            <a:xfrm>
              <a:off x="11571317" y="1032589"/>
              <a:ext cx="30755" cy="36580"/>
            </a:xfrm>
            <a:custGeom>
              <a:avLst/>
              <a:gdLst>
                <a:gd name="connsiteX0" fmla="*/ 0 w 30755"/>
                <a:gd name="connsiteY0" fmla="*/ 36454 h 36580"/>
                <a:gd name="connsiteX1" fmla="*/ 10667 w 30755"/>
                <a:gd name="connsiteY1" fmla="*/ 19627 h 36580"/>
                <a:gd name="connsiteX2" fmla="*/ 8649 w 30755"/>
                <a:gd name="connsiteY2" fmla="*/ 18511 h 36580"/>
                <a:gd name="connsiteX3" fmla="*/ 2296 w 30755"/>
                <a:gd name="connsiteY3" fmla="*/ 10248 h 36580"/>
                <a:gd name="connsiteX4" fmla="*/ 8606 w 30755"/>
                <a:gd name="connsiteY4" fmla="*/ 1856 h 36580"/>
                <a:gd name="connsiteX5" fmla="*/ 24360 w 30755"/>
                <a:gd name="connsiteY5" fmla="*/ 182 h 36580"/>
                <a:gd name="connsiteX6" fmla="*/ 30755 w 30755"/>
                <a:gd name="connsiteY6" fmla="*/ 869 h 36580"/>
                <a:gd name="connsiteX7" fmla="*/ 30755 w 30755"/>
                <a:gd name="connsiteY7" fmla="*/ 36475 h 36580"/>
                <a:gd name="connsiteX8" fmla="*/ 25476 w 30755"/>
                <a:gd name="connsiteY8" fmla="*/ 36389 h 36580"/>
                <a:gd name="connsiteX9" fmla="*/ 24102 w 30755"/>
                <a:gd name="connsiteY9" fmla="*/ 34801 h 36580"/>
                <a:gd name="connsiteX10" fmla="*/ 24038 w 30755"/>
                <a:gd name="connsiteY10" fmla="*/ 21988 h 36580"/>
                <a:gd name="connsiteX11" fmla="*/ 9701 w 30755"/>
                <a:gd name="connsiteY11" fmla="*/ 30122 h 36580"/>
                <a:gd name="connsiteX12" fmla="*/ 8499 w 30755"/>
                <a:gd name="connsiteY12" fmla="*/ 33556 h 36580"/>
                <a:gd name="connsiteX13" fmla="*/ 3928 w 30755"/>
                <a:gd name="connsiteY13" fmla="*/ 36497 h 36580"/>
                <a:gd name="connsiteX14" fmla="*/ 43 w 30755"/>
                <a:gd name="connsiteY14" fmla="*/ 36475 h 36580"/>
                <a:gd name="connsiteX15" fmla="*/ 24381 w 30755"/>
                <a:gd name="connsiteY15" fmla="*/ 16966 h 36580"/>
                <a:gd name="connsiteX16" fmla="*/ 24338 w 30755"/>
                <a:gd name="connsiteY16" fmla="*/ 6299 h 36580"/>
                <a:gd name="connsiteX17" fmla="*/ 23437 w 30755"/>
                <a:gd name="connsiteY17" fmla="*/ 4754 h 36580"/>
                <a:gd name="connsiteX18" fmla="*/ 11869 w 30755"/>
                <a:gd name="connsiteY18" fmla="*/ 6149 h 36580"/>
                <a:gd name="connsiteX19" fmla="*/ 11955 w 30755"/>
                <a:gd name="connsiteY19" fmla="*/ 15206 h 36580"/>
                <a:gd name="connsiteX20" fmla="*/ 24381 w 30755"/>
                <a:gd name="connsiteY20" fmla="*/ 16966 h 3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755" h="36580">
                  <a:moveTo>
                    <a:pt x="0" y="36454"/>
                  </a:moveTo>
                  <a:cubicBezTo>
                    <a:pt x="3820" y="30723"/>
                    <a:pt x="3670" y="23319"/>
                    <a:pt x="10667" y="19627"/>
                  </a:cubicBezTo>
                  <a:cubicBezTo>
                    <a:pt x="9701" y="19091"/>
                    <a:pt x="9207" y="18726"/>
                    <a:pt x="8649" y="18511"/>
                  </a:cubicBezTo>
                  <a:cubicBezTo>
                    <a:pt x="4486" y="16837"/>
                    <a:pt x="2275" y="13983"/>
                    <a:pt x="2296" y="10248"/>
                  </a:cubicBezTo>
                  <a:cubicBezTo>
                    <a:pt x="2296" y="6707"/>
                    <a:pt x="4808" y="3445"/>
                    <a:pt x="8606" y="1856"/>
                  </a:cubicBezTo>
                  <a:cubicBezTo>
                    <a:pt x="13693" y="-268"/>
                    <a:pt x="19016" y="-140"/>
                    <a:pt x="24360" y="182"/>
                  </a:cubicBezTo>
                  <a:cubicBezTo>
                    <a:pt x="26463" y="311"/>
                    <a:pt x="28566" y="633"/>
                    <a:pt x="30755" y="869"/>
                  </a:cubicBezTo>
                  <a:lnTo>
                    <a:pt x="30755" y="36475"/>
                  </a:lnTo>
                  <a:cubicBezTo>
                    <a:pt x="28931" y="36475"/>
                    <a:pt x="27193" y="36604"/>
                    <a:pt x="25476" y="36389"/>
                  </a:cubicBezTo>
                  <a:cubicBezTo>
                    <a:pt x="24939" y="36325"/>
                    <a:pt x="24124" y="35359"/>
                    <a:pt x="24102" y="34801"/>
                  </a:cubicBezTo>
                  <a:cubicBezTo>
                    <a:pt x="23995" y="30552"/>
                    <a:pt x="24038" y="26302"/>
                    <a:pt x="24038" y="21988"/>
                  </a:cubicBezTo>
                  <a:cubicBezTo>
                    <a:pt x="15925" y="20829"/>
                    <a:pt x="12706" y="21924"/>
                    <a:pt x="9701" y="30122"/>
                  </a:cubicBezTo>
                  <a:cubicBezTo>
                    <a:pt x="9293" y="31260"/>
                    <a:pt x="8821" y="32397"/>
                    <a:pt x="8499" y="33556"/>
                  </a:cubicBezTo>
                  <a:cubicBezTo>
                    <a:pt x="7834" y="35939"/>
                    <a:pt x="6396" y="36883"/>
                    <a:pt x="3928" y="36497"/>
                  </a:cubicBezTo>
                  <a:cubicBezTo>
                    <a:pt x="2833" y="36325"/>
                    <a:pt x="1696" y="36475"/>
                    <a:pt x="43" y="36475"/>
                  </a:cubicBezTo>
                  <a:close/>
                  <a:moveTo>
                    <a:pt x="24381" y="16966"/>
                  </a:moveTo>
                  <a:cubicBezTo>
                    <a:pt x="24381" y="13189"/>
                    <a:pt x="24424" y="9733"/>
                    <a:pt x="24338" y="6299"/>
                  </a:cubicBezTo>
                  <a:cubicBezTo>
                    <a:pt x="24338" y="5741"/>
                    <a:pt x="23759" y="4754"/>
                    <a:pt x="23437" y="4754"/>
                  </a:cubicBezTo>
                  <a:cubicBezTo>
                    <a:pt x="19509" y="4668"/>
                    <a:pt x="15410" y="3809"/>
                    <a:pt x="11869" y="6149"/>
                  </a:cubicBezTo>
                  <a:cubicBezTo>
                    <a:pt x="7705" y="8918"/>
                    <a:pt x="8842" y="13382"/>
                    <a:pt x="11955" y="15206"/>
                  </a:cubicBezTo>
                  <a:cubicBezTo>
                    <a:pt x="15796" y="17481"/>
                    <a:pt x="19960" y="17009"/>
                    <a:pt x="24381" y="16966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164374BF-EF1E-40BD-B6F7-F6062F531DB4}"/>
                </a:ext>
              </a:extLst>
            </p:cNvPr>
            <p:cNvSpPr/>
            <p:nvPr/>
          </p:nvSpPr>
          <p:spPr>
            <a:xfrm>
              <a:off x="11498536" y="1032951"/>
              <a:ext cx="30393" cy="36092"/>
            </a:xfrm>
            <a:custGeom>
              <a:avLst/>
              <a:gdLst>
                <a:gd name="connsiteX0" fmla="*/ 6870 w 30393"/>
                <a:gd name="connsiteY0" fmla="*/ 20060 h 36092"/>
                <a:gd name="connsiteX1" fmla="*/ 6870 w 30393"/>
                <a:gd name="connsiteY1" fmla="*/ 36092 h 36092"/>
                <a:gd name="connsiteX2" fmla="*/ 1505 w 30393"/>
                <a:gd name="connsiteY2" fmla="*/ 36092 h 36092"/>
                <a:gd name="connsiteX3" fmla="*/ 2 w 30393"/>
                <a:gd name="connsiteY3" fmla="*/ 33817 h 36092"/>
                <a:gd name="connsiteX4" fmla="*/ 2 w 30393"/>
                <a:gd name="connsiteY4" fmla="*/ 11732 h 36092"/>
                <a:gd name="connsiteX5" fmla="*/ 2 w 30393"/>
                <a:gd name="connsiteY5" fmla="*/ 2074 h 36092"/>
                <a:gd name="connsiteX6" fmla="*/ 1827 w 30393"/>
                <a:gd name="connsiteY6" fmla="*/ 100 h 36092"/>
                <a:gd name="connsiteX7" fmla="*/ 6913 w 30393"/>
                <a:gd name="connsiteY7" fmla="*/ 4907 h 36092"/>
                <a:gd name="connsiteX8" fmla="*/ 6913 w 30393"/>
                <a:gd name="connsiteY8" fmla="*/ 13879 h 36092"/>
                <a:gd name="connsiteX9" fmla="*/ 7042 w 30393"/>
                <a:gd name="connsiteY9" fmla="*/ 14479 h 36092"/>
                <a:gd name="connsiteX10" fmla="*/ 23740 w 30393"/>
                <a:gd name="connsiteY10" fmla="*/ 14479 h 36092"/>
                <a:gd name="connsiteX11" fmla="*/ 23740 w 30393"/>
                <a:gd name="connsiteY11" fmla="*/ 465 h 36092"/>
                <a:gd name="connsiteX12" fmla="*/ 24663 w 30393"/>
                <a:gd name="connsiteY12" fmla="*/ 164 h 36092"/>
                <a:gd name="connsiteX13" fmla="*/ 30393 w 30393"/>
                <a:gd name="connsiteY13" fmla="*/ 5680 h 36092"/>
                <a:gd name="connsiteX14" fmla="*/ 30393 w 30393"/>
                <a:gd name="connsiteY14" fmla="*/ 33517 h 36092"/>
                <a:gd name="connsiteX15" fmla="*/ 30393 w 30393"/>
                <a:gd name="connsiteY15" fmla="*/ 35963 h 36092"/>
                <a:gd name="connsiteX16" fmla="*/ 23890 w 30393"/>
                <a:gd name="connsiteY16" fmla="*/ 35963 h 36092"/>
                <a:gd name="connsiteX17" fmla="*/ 23890 w 30393"/>
                <a:gd name="connsiteY17" fmla="*/ 20081 h 36092"/>
                <a:gd name="connsiteX18" fmla="*/ 6849 w 30393"/>
                <a:gd name="connsiteY18" fmla="*/ 20081 h 3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393" h="36092">
                  <a:moveTo>
                    <a:pt x="6870" y="20060"/>
                  </a:moveTo>
                  <a:lnTo>
                    <a:pt x="6870" y="36092"/>
                  </a:lnTo>
                  <a:cubicBezTo>
                    <a:pt x="4982" y="36092"/>
                    <a:pt x="3243" y="36092"/>
                    <a:pt x="1505" y="36092"/>
                  </a:cubicBezTo>
                  <a:cubicBezTo>
                    <a:pt x="-126" y="36092"/>
                    <a:pt x="2" y="34912"/>
                    <a:pt x="2" y="33817"/>
                  </a:cubicBezTo>
                  <a:cubicBezTo>
                    <a:pt x="2" y="26455"/>
                    <a:pt x="2" y="19094"/>
                    <a:pt x="2" y="11732"/>
                  </a:cubicBezTo>
                  <a:cubicBezTo>
                    <a:pt x="2" y="8513"/>
                    <a:pt x="45" y="5294"/>
                    <a:pt x="2" y="2074"/>
                  </a:cubicBezTo>
                  <a:cubicBezTo>
                    <a:pt x="-19" y="722"/>
                    <a:pt x="432" y="164"/>
                    <a:pt x="1827" y="100"/>
                  </a:cubicBezTo>
                  <a:cubicBezTo>
                    <a:pt x="6913" y="-179"/>
                    <a:pt x="6913" y="-222"/>
                    <a:pt x="6913" y="4907"/>
                  </a:cubicBezTo>
                  <a:cubicBezTo>
                    <a:pt x="6913" y="7891"/>
                    <a:pt x="6913" y="10895"/>
                    <a:pt x="6913" y="13879"/>
                  </a:cubicBezTo>
                  <a:cubicBezTo>
                    <a:pt x="6913" y="14029"/>
                    <a:pt x="6978" y="14179"/>
                    <a:pt x="7042" y="14479"/>
                  </a:cubicBezTo>
                  <a:lnTo>
                    <a:pt x="23740" y="14479"/>
                  </a:lnTo>
                  <a:lnTo>
                    <a:pt x="23740" y="465"/>
                  </a:lnTo>
                  <a:cubicBezTo>
                    <a:pt x="24255" y="293"/>
                    <a:pt x="24448" y="164"/>
                    <a:pt x="24663" y="164"/>
                  </a:cubicBezTo>
                  <a:cubicBezTo>
                    <a:pt x="28483" y="-8"/>
                    <a:pt x="30393" y="1831"/>
                    <a:pt x="30393" y="5680"/>
                  </a:cubicBezTo>
                  <a:cubicBezTo>
                    <a:pt x="30393" y="14952"/>
                    <a:pt x="30393" y="24245"/>
                    <a:pt x="30393" y="33517"/>
                  </a:cubicBezTo>
                  <a:cubicBezTo>
                    <a:pt x="30393" y="34268"/>
                    <a:pt x="30393" y="35019"/>
                    <a:pt x="30393" y="35963"/>
                  </a:cubicBezTo>
                  <a:lnTo>
                    <a:pt x="23890" y="35963"/>
                  </a:lnTo>
                  <a:lnTo>
                    <a:pt x="23890" y="20081"/>
                  </a:lnTo>
                  <a:lnTo>
                    <a:pt x="6849" y="20081"/>
                  </a:ln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A6A9435F-3D6F-41F2-92D9-EF0318FEEF9A}"/>
                </a:ext>
              </a:extLst>
            </p:cNvPr>
            <p:cNvSpPr/>
            <p:nvPr/>
          </p:nvSpPr>
          <p:spPr>
            <a:xfrm>
              <a:off x="11347658" y="1033018"/>
              <a:ext cx="30280" cy="35917"/>
            </a:xfrm>
            <a:custGeom>
              <a:avLst/>
              <a:gdLst>
                <a:gd name="connsiteX0" fmla="*/ 23415 w 30280"/>
                <a:gd name="connsiteY0" fmla="*/ 19907 h 35917"/>
                <a:gd name="connsiteX1" fmla="*/ 6460 w 30280"/>
                <a:gd name="connsiteY1" fmla="*/ 19907 h 35917"/>
                <a:gd name="connsiteX2" fmla="*/ 6460 w 30280"/>
                <a:gd name="connsiteY2" fmla="*/ 35853 h 35917"/>
                <a:gd name="connsiteX3" fmla="*/ 0 w 30280"/>
                <a:gd name="connsiteY3" fmla="*/ 35853 h 35917"/>
                <a:gd name="connsiteX4" fmla="*/ 0 w 30280"/>
                <a:gd name="connsiteY4" fmla="*/ 161 h 35917"/>
                <a:gd name="connsiteX5" fmla="*/ 6267 w 30280"/>
                <a:gd name="connsiteY5" fmla="*/ 161 h 35917"/>
                <a:gd name="connsiteX6" fmla="*/ 6267 w 30280"/>
                <a:gd name="connsiteY6" fmla="*/ 14369 h 35917"/>
                <a:gd name="connsiteX7" fmla="*/ 23287 w 30280"/>
                <a:gd name="connsiteY7" fmla="*/ 14369 h 35917"/>
                <a:gd name="connsiteX8" fmla="*/ 23287 w 30280"/>
                <a:gd name="connsiteY8" fmla="*/ 33 h 35917"/>
                <a:gd name="connsiteX9" fmla="*/ 28738 w 30280"/>
                <a:gd name="connsiteY9" fmla="*/ 54 h 35917"/>
                <a:gd name="connsiteX10" fmla="*/ 30262 w 30280"/>
                <a:gd name="connsiteY10" fmla="*/ 2801 h 35917"/>
                <a:gd name="connsiteX11" fmla="*/ 30262 w 30280"/>
                <a:gd name="connsiteY11" fmla="*/ 27418 h 35917"/>
                <a:gd name="connsiteX12" fmla="*/ 29811 w 30280"/>
                <a:gd name="connsiteY12" fmla="*/ 35918 h 35917"/>
                <a:gd name="connsiteX13" fmla="*/ 23437 w 30280"/>
                <a:gd name="connsiteY13" fmla="*/ 35918 h 35917"/>
                <a:gd name="connsiteX14" fmla="*/ 23437 w 30280"/>
                <a:gd name="connsiteY14" fmla="*/ 19885 h 3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280" h="35917">
                  <a:moveTo>
                    <a:pt x="23415" y="19907"/>
                  </a:moveTo>
                  <a:lnTo>
                    <a:pt x="6460" y="19907"/>
                  </a:lnTo>
                  <a:lnTo>
                    <a:pt x="6460" y="35853"/>
                  </a:lnTo>
                  <a:lnTo>
                    <a:pt x="0" y="35853"/>
                  </a:lnTo>
                  <a:lnTo>
                    <a:pt x="0" y="161"/>
                  </a:lnTo>
                  <a:lnTo>
                    <a:pt x="6267" y="161"/>
                  </a:lnTo>
                  <a:lnTo>
                    <a:pt x="6267" y="14369"/>
                  </a:lnTo>
                  <a:lnTo>
                    <a:pt x="23287" y="14369"/>
                  </a:lnTo>
                  <a:lnTo>
                    <a:pt x="23287" y="33"/>
                  </a:lnTo>
                  <a:cubicBezTo>
                    <a:pt x="25283" y="33"/>
                    <a:pt x="27021" y="-53"/>
                    <a:pt x="28738" y="54"/>
                  </a:cubicBezTo>
                  <a:cubicBezTo>
                    <a:pt x="30562" y="161"/>
                    <a:pt x="30240" y="1642"/>
                    <a:pt x="30262" y="2801"/>
                  </a:cubicBezTo>
                  <a:cubicBezTo>
                    <a:pt x="30262" y="11000"/>
                    <a:pt x="30305" y="19198"/>
                    <a:pt x="30262" y="27418"/>
                  </a:cubicBezTo>
                  <a:cubicBezTo>
                    <a:pt x="30262" y="30230"/>
                    <a:pt x="29983" y="33042"/>
                    <a:pt x="29811" y="35918"/>
                  </a:cubicBezTo>
                  <a:lnTo>
                    <a:pt x="23437" y="35918"/>
                  </a:lnTo>
                  <a:lnTo>
                    <a:pt x="23437" y="19885"/>
                  </a:ln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518606F5-2CF1-41D3-9FE0-1E8C0DE004F6}"/>
                </a:ext>
              </a:extLst>
            </p:cNvPr>
            <p:cNvSpPr/>
            <p:nvPr/>
          </p:nvSpPr>
          <p:spPr>
            <a:xfrm>
              <a:off x="11197865" y="1032231"/>
              <a:ext cx="32170" cy="37823"/>
            </a:xfrm>
            <a:custGeom>
              <a:avLst/>
              <a:gdLst>
                <a:gd name="connsiteX0" fmla="*/ 6682 w 32170"/>
                <a:gd name="connsiteY0" fmla="*/ 20179 h 37823"/>
                <a:gd name="connsiteX1" fmla="*/ 16061 w 32170"/>
                <a:gd name="connsiteY1" fmla="*/ 32133 h 37823"/>
                <a:gd name="connsiteX2" fmla="*/ 22307 w 32170"/>
                <a:gd name="connsiteY2" fmla="*/ 32112 h 37823"/>
                <a:gd name="connsiteX3" fmla="*/ 28552 w 32170"/>
                <a:gd name="connsiteY3" fmla="*/ 30974 h 37823"/>
                <a:gd name="connsiteX4" fmla="*/ 28917 w 32170"/>
                <a:gd name="connsiteY4" fmla="*/ 31425 h 37823"/>
                <a:gd name="connsiteX5" fmla="*/ 25977 w 32170"/>
                <a:gd name="connsiteY5" fmla="*/ 36704 h 37823"/>
                <a:gd name="connsiteX6" fmla="*/ 5996 w 32170"/>
                <a:gd name="connsiteY6" fmla="*/ 33893 h 37823"/>
                <a:gd name="connsiteX7" fmla="*/ 587 w 32170"/>
                <a:gd name="connsiteY7" fmla="*/ 24428 h 37823"/>
                <a:gd name="connsiteX8" fmla="*/ 4236 w 32170"/>
                <a:gd name="connsiteY8" fmla="*/ 6357 h 37823"/>
                <a:gd name="connsiteX9" fmla="*/ 17907 w 32170"/>
                <a:gd name="connsiteY9" fmla="*/ 25 h 37823"/>
                <a:gd name="connsiteX10" fmla="*/ 31300 w 32170"/>
                <a:gd name="connsiteY10" fmla="*/ 11572 h 37823"/>
                <a:gd name="connsiteX11" fmla="*/ 31793 w 32170"/>
                <a:gd name="connsiteY11" fmla="*/ 13525 h 37823"/>
                <a:gd name="connsiteX12" fmla="*/ 26170 w 32170"/>
                <a:gd name="connsiteY12" fmla="*/ 20157 h 37823"/>
                <a:gd name="connsiteX13" fmla="*/ 6704 w 32170"/>
                <a:gd name="connsiteY13" fmla="*/ 20157 h 37823"/>
                <a:gd name="connsiteX14" fmla="*/ 25226 w 32170"/>
                <a:gd name="connsiteY14" fmla="*/ 15178 h 37823"/>
                <a:gd name="connsiteX15" fmla="*/ 17886 w 32170"/>
                <a:gd name="connsiteY15" fmla="*/ 5005 h 37823"/>
                <a:gd name="connsiteX16" fmla="*/ 6618 w 32170"/>
                <a:gd name="connsiteY16" fmla="*/ 15178 h 37823"/>
                <a:gd name="connsiteX17" fmla="*/ 25226 w 32170"/>
                <a:gd name="connsiteY17" fmla="*/ 15178 h 3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170" h="37823">
                  <a:moveTo>
                    <a:pt x="6682" y="20179"/>
                  </a:moveTo>
                  <a:cubicBezTo>
                    <a:pt x="6189" y="27368"/>
                    <a:pt x="11125" y="31940"/>
                    <a:pt x="16061" y="32133"/>
                  </a:cubicBezTo>
                  <a:cubicBezTo>
                    <a:pt x="18143" y="32219"/>
                    <a:pt x="20247" y="32305"/>
                    <a:pt x="22307" y="32112"/>
                  </a:cubicBezTo>
                  <a:cubicBezTo>
                    <a:pt x="24389" y="31918"/>
                    <a:pt x="26428" y="31382"/>
                    <a:pt x="28552" y="30974"/>
                  </a:cubicBezTo>
                  <a:cubicBezTo>
                    <a:pt x="28638" y="31081"/>
                    <a:pt x="28874" y="31232"/>
                    <a:pt x="28917" y="31425"/>
                  </a:cubicBezTo>
                  <a:cubicBezTo>
                    <a:pt x="30033" y="35503"/>
                    <a:pt x="30055" y="35610"/>
                    <a:pt x="25977" y="36704"/>
                  </a:cubicBezTo>
                  <a:cubicBezTo>
                    <a:pt x="18959" y="38572"/>
                    <a:pt x="12027" y="38400"/>
                    <a:pt x="5996" y="33893"/>
                  </a:cubicBezTo>
                  <a:cubicBezTo>
                    <a:pt x="3012" y="31661"/>
                    <a:pt x="1360" y="28120"/>
                    <a:pt x="587" y="24428"/>
                  </a:cubicBezTo>
                  <a:cubicBezTo>
                    <a:pt x="-786" y="17925"/>
                    <a:pt x="179" y="11808"/>
                    <a:pt x="4236" y="6357"/>
                  </a:cubicBezTo>
                  <a:cubicBezTo>
                    <a:pt x="7648" y="1764"/>
                    <a:pt x="12456" y="-254"/>
                    <a:pt x="17907" y="25"/>
                  </a:cubicBezTo>
                  <a:cubicBezTo>
                    <a:pt x="25097" y="412"/>
                    <a:pt x="29390" y="4769"/>
                    <a:pt x="31300" y="11572"/>
                  </a:cubicBezTo>
                  <a:cubicBezTo>
                    <a:pt x="31471" y="12216"/>
                    <a:pt x="31686" y="12860"/>
                    <a:pt x="31793" y="13525"/>
                  </a:cubicBezTo>
                  <a:cubicBezTo>
                    <a:pt x="32716" y="19685"/>
                    <a:pt x="32330" y="20157"/>
                    <a:pt x="26170" y="20157"/>
                  </a:cubicBezTo>
                  <a:cubicBezTo>
                    <a:pt x="19667" y="20157"/>
                    <a:pt x="13164" y="20157"/>
                    <a:pt x="6704" y="20157"/>
                  </a:cubicBezTo>
                  <a:close/>
                  <a:moveTo>
                    <a:pt x="25226" y="15178"/>
                  </a:moveTo>
                  <a:cubicBezTo>
                    <a:pt x="25762" y="9598"/>
                    <a:pt x="22650" y="5520"/>
                    <a:pt x="17886" y="5005"/>
                  </a:cubicBezTo>
                  <a:cubicBezTo>
                    <a:pt x="11790" y="4339"/>
                    <a:pt x="7369" y="8331"/>
                    <a:pt x="6618" y="15178"/>
                  </a:cubicBezTo>
                  <a:lnTo>
                    <a:pt x="25226" y="15178"/>
                  </a:ln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52FD88FA-3E32-4582-B935-F861AEA8999D}"/>
                </a:ext>
              </a:extLst>
            </p:cNvPr>
            <p:cNvSpPr/>
            <p:nvPr/>
          </p:nvSpPr>
          <p:spPr>
            <a:xfrm>
              <a:off x="11069013" y="1032252"/>
              <a:ext cx="31817" cy="37883"/>
            </a:xfrm>
            <a:custGeom>
              <a:avLst/>
              <a:gdLst>
                <a:gd name="connsiteX0" fmla="*/ 6525 w 31817"/>
                <a:gd name="connsiteY0" fmla="*/ 20157 h 37883"/>
                <a:gd name="connsiteX1" fmla="*/ 16612 w 31817"/>
                <a:gd name="connsiteY1" fmla="*/ 32112 h 37883"/>
                <a:gd name="connsiteX2" fmla="*/ 28352 w 31817"/>
                <a:gd name="connsiteY2" fmla="*/ 31511 h 37883"/>
                <a:gd name="connsiteX3" fmla="*/ 28352 w 31817"/>
                <a:gd name="connsiteY3" fmla="*/ 30824 h 37883"/>
                <a:gd name="connsiteX4" fmla="*/ 28846 w 31817"/>
                <a:gd name="connsiteY4" fmla="*/ 31296 h 37883"/>
                <a:gd name="connsiteX5" fmla="*/ 25712 w 31817"/>
                <a:gd name="connsiteY5" fmla="*/ 36791 h 37883"/>
                <a:gd name="connsiteX6" fmla="*/ 11246 w 31817"/>
                <a:gd name="connsiteY6" fmla="*/ 36877 h 37883"/>
                <a:gd name="connsiteX7" fmla="*/ 580 w 31817"/>
                <a:gd name="connsiteY7" fmla="*/ 24536 h 37883"/>
                <a:gd name="connsiteX8" fmla="*/ 4057 w 31817"/>
                <a:gd name="connsiteY8" fmla="*/ 6486 h 37883"/>
                <a:gd name="connsiteX9" fmla="*/ 17900 w 31817"/>
                <a:gd name="connsiteY9" fmla="*/ 26 h 37883"/>
                <a:gd name="connsiteX10" fmla="*/ 31185 w 31817"/>
                <a:gd name="connsiteY10" fmla="*/ 11658 h 37883"/>
                <a:gd name="connsiteX11" fmla="*/ 31764 w 31817"/>
                <a:gd name="connsiteY11" fmla="*/ 17282 h 37883"/>
                <a:gd name="connsiteX12" fmla="*/ 28974 w 31817"/>
                <a:gd name="connsiteY12" fmla="*/ 20179 h 37883"/>
                <a:gd name="connsiteX13" fmla="*/ 8950 w 31817"/>
                <a:gd name="connsiteY13" fmla="*/ 20136 h 37883"/>
                <a:gd name="connsiteX14" fmla="*/ 6503 w 31817"/>
                <a:gd name="connsiteY14" fmla="*/ 20136 h 37883"/>
                <a:gd name="connsiteX15" fmla="*/ 6525 w 31817"/>
                <a:gd name="connsiteY15" fmla="*/ 15200 h 37883"/>
                <a:gd name="connsiteX16" fmla="*/ 25133 w 31817"/>
                <a:gd name="connsiteY16" fmla="*/ 15200 h 37883"/>
                <a:gd name="connsiteX17" fmla="*/ 17857 w 31817"/>
                <a:gd name="connsiteY17" fmla="*/ 4962 h 37883"/>
                <a:gd name="connsiteX18" fmla="*/ 6525 w 31817"/>
                <a:gd name="connsiteY18" fmla="*/ 15200 h 3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817" h="37883">
                  <a:moveTo>
                    <a:pt x="6525" y="20157"/>
                  </a:moveTo>
                  <a:cubicBezTo>
                    <a:pt x="6353" y="27540"/>
                    <a:pt x="11246" y="32305"/>
                    <a:pt x="16612" y="32112"/>
                  </a:cubicBezTo>
                  <a:cubicBezTo>
                    <a:pt x="20518" y="31983"/>
                    <a:pt x="24446" y="31704"/>
                    <a:pt x="28352" y="31511"/>
                  </a:cubicBezTo>
                  <a:cubicBezTo>
                    <a:pt x="28352" y="31275"/>
                    <a:pt x="28352" y="31060"/>
                    <a:pt x="28352" y="30824"/>
                  </a:cubicBezTo>
                  <a:cubicBezTo>
                    <a:pt x="28524" y="30974"/>
                    <a:pt x="28781" y="31103"/>
                    <a:pt x="28846" y="31296"/>
                  </a:cubicBezTo>
                  <a:cubicBezTo>
                    <a:pt x="30155" y="35439"/>
                    <a:pt x="29962" y="35632"/>
                    <a:pt x="25712" y="36791"/>
                  </a:cubicBezTo>
                  <a:cubicBezTo>
                    <a:pt x="20862" y="38121"/>
                    <a:pt x="15861" y="38336"/>
                    <a:pt x="11246" y="36877"/>
                  </a:cubicBezTo>
                  <a:cubicBezTo>
                    <a:pt x="5516" y="35031"/>
                    <a:pt x="1824" y="30567"/>
                    <a:pt x="580" y="24536"/>
                  </a:cubicBezTo>
                  <a:cubicBezTo>
                    <a:pt x="-751" y="18097"/>
                    <a:pt x="129" y="11980"/>
                    <a:pt x="4057" y="6486"/>
                  </a:cubicBezTo>
                  <a:cubicBezTo>
                    <a:pt x="7469" y="1721"/>
                    <a:pt x="12405" y="-253"/>
                    <a:pt x="17900" y="26"/>
                  </a:cubicBezTo>
                  <a:cubicBezTo>
                    <a:pt x="25090" y="412"/>
                    <a:pt x="29446" y="4790"/>
                    <a:pt x="31185" y="11658"/>
                  </a:cubicBezTo>
                  <a:cubicBezTo>
                    <a:pt x="31636" y="13461"/>
                    <a:pt x="31528" y="15414"/>
                    <a:pt x="31764" y="17282"/>
                  </a:cubicBezTo>
                  <a:cubicBezTo>
                    <a:pt x="32043" y="19449"/>
                    <a:pt x="31249" y="20222"/>
                    <a:pt x="28974" y="20179"/>
                  </a:cubicBezTo>
                  <a:cubicBezTo>
                    <a:pt x="22300" y="20050"/>
                    <a:pt x="15625" y="20136"/>
                    <a:pt x="8950" y="20136"/>
                  </a:cubicBezTo>
                  <a:cubicBezTo>
                    <a:pt x="8199" y="20136"/>
                    <a:pt x="7448" y="20136"/>
                    <a:pt x="6503" y="20136"/>
                  </a:cubicBezTo>
                  <a:close/>
                  <a:moveTo>
                    <a:pt x="6525" y="15200"/>
                  </a:moveTo>
                  <a:lnTo>
                    <a:pt x="25133" y="15200"/>
                  </a:lnTo>
                  <a:cubicBezTo>
                    <a:pt x="25648" y="9598"/>
                    <a:pt x="22621" y="5434"/>
                    <a:pt x="17857" y="4962"/>
                  </a:cubicBezTo>
                  <a:cubicBezTo>
                    <a:pt x="11719" y="4340"/>
                    <a:pt x="7491" y="8096"/>
                    <a:pt x="6525" y="15200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949E4D73-7EDB-4834-BEC7-4E9363789C5A}"/>
                </a:ext>
              </a:extLst>
            </p:cNvPr>
            <p:cNvSpPr/>
            <p:nvPr/>
          </p:nvSpPr>
          <p:spPr>
            <a:xfrm>
              <a:off x="11419294" y="1033028"/>
              <a:ext cx="32134" cy="36659"/>
            </a:xfrm>
            <a:custGeom>
              <a:avLst/>
              <a:gdLst>
                <a:gd name="connsiteX0" fmla="*/ 864 w 32134"/>
                <a:gd name="connsiteY0" fmla="*/ 36638 h 36659"/>
                <a:gd name="connsiteX1" fmla="*/ 113 w 32134"/>
                <a:gd name="connsiteY1" fmla="*/ 34148 h 36659"/>
                <a:gd name="connsiteX2" fmla="*/ 1958 w 32134"/>
                <a:gd name="connsiteY2" fmla="*/ 30757 h 36659"/>
                <a:gd name="connsiteX3" fmla="*/ 5993 w 32134"/>
                <a:gd name="connsiteY3" fmla="*/ 26143 h 36659"/>
                <a:gd name="connsiteX4" fmla="*/ 6916 w 32134"/>
                <a:gd name="connsiteY4" fmla="*/ 20112 h 36659"/>
                <a:gd name="connsiteX5" fmla="*/ 6959 w 32134"/>
                <a:gd name="connsiteY5" fmla="*/ 2406 h 36659"/>
                <a:gd name="connsiteX6" fmla="*/ 9256 w 32134"/>
                <a:gd name="connsiteY6" fmla="*/ 2 h 36659"/>
                <a:gd name="connsiteX7" fmla="*/ 32135 w 32134"/>
                <a:gd name="connsiteY7" fmla="*/ 45 h 36659"/>
                <a:gd name="connsiteX8" fmla="*/ 32135 w 32134"/>
                <a:gd name="connsiteY8" fmla="*/ 35887 h 36659"/>
                <a:gd name="connsiteX9" fmla="*/ 25546 w 32134"/>
                <a:gd name="connsiteY9" fmla="*/ 35887 h 36659"/>
                <a:gd name="connsiteX10" fmla="*/ 25546 w 32134"/>
                <a:gd name="connsiteY10" fmla="*/ 5668 h 36659"/>
                <a:gd name="connsiteX11" fmla="*/ 15201 w 32134"/>
                <a:gd name="connsiteY11" fmla="*/ 5196 h 36659"/>
                <a:gd name="connsiteX12" fmla="*/ 13355 w 32134"/>
                <a:gd name="connsiteY12" fmla="*/ 7149 h 36659"/>
                <a:gd name="connsiteX13" fmla="*/ 12883 w 32134"/>
                <a:gd name="connsiteY13" fmla="*/ 23675 h 36659"/>
                <a:gd name="connsiteX14" fmla="*/ 4770 w 32134"/>
                <a:gd name="connsiteY14" fmla="*/ 35973 h 36659"/>
                <a:gd name="connsiteX15" fmla="*/ 864 w 32134"/>
                <a:gd name="connsiteY15" fmla="*/ 36659 h 3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34" h="36659">
                  <a:moveTo>
                    <a:pt x="864" y="36638"/>
                  </a:moveTo>
                  <a:cubicBezTo>
                    <a:pt x="521" y="35586"/>
                    <a:pt x="199" y="34878"/>
                    <a:pt x="113" y="34148"/>
                  </a:cubicBezTo>
                  <a:cubicBezTo>
                    <a:pt x="-80" y="32625"/>
                    <a:pt x="-295" y="31294"/>
                    <a:pt x="1958" y="30757"/>
                  </a:cubicBezTo>
                  <a:cubicBezTo>
                    <a:pt x="4126" y="30242"/>
                    <a:pt x="5435" y="28289"/>
                    <a:pt x="5993" y="26143"/>
                  </a:cubicBezTo>
                  <a:cubicBezTo>
                    <a:pt x="6509" y="24190"/>
                    <a:pt x="6873" y="22129"/>
                    <a:pt x="6916" y="20112"/>
                  </a:cubicBezTo>
                  <a:cubicBezTo>
                    <a:pt x="7045" y="14210"/>
                    <a:pt x="7024" y="8308"/>
                    <a:pt x="6959" y="2406"/>
                  </a:cubicBezTo>
                  <a:cubicBezTo>
                    <a:pt x="6959" y="689"/>
                    <a:pt x="7324" y="-41"/>
                    <a:pt x="9256" y="2"/>
                  </a:cubicBezTo>
                  <a:cubicBezTo>
                    <a:pt x="16832" y="109"/>
                    <a:pt x="24408" y="45"/>
                    <a:pt x="32135" y="45"/>
                  </a:cubicBezTo>
                  <a:lnTo>
                    <a:pt x="32135" y="35887"/>
                  </a:lnTo>
                  <a:lnTo>
                    <a:pt x="25546" y="35887"/>
                  </a:lnTo>
                  <a:lnTo>
                    <a:pt x="25546" y="5668"/>
                  </a:lnTo>
                  <a:cubicBezTo>
                    <a:pt x="21811" y="5496"/>
                    <a:pt x="18506" y="5303"/>
                    <a:pt x="15201" y="5196"/>
                  </a:cubicBezTo>
                  <a:cubicBezTo>
                    <a:pt x="13956" y="5153"/>
                    <a:pt x="13355" y="5732"/>
                    <a:pt x="13355" y="7149"/>
                  </a:cubicBezTo>
                  <a:cubicBezTo>
                    <a:pt x="13291" y="12665"/>
                    <a:pt x="13291" y="18180"/>
                    <a:pt x="12883" y="23675"/>
                  </a:cubicBezTo>
                  <a:cubicBezTo>
                    <a:pt x="12475" y="29148"/>
                    <a:pt x="10458" y="33869"/>
                    <a:pt x="4770" y="35973"/>
                  </a:cubicBezTo>
                  <a:cubicBezTo>
                    <a:pt x="3590" y="36402"/>
                    <a:pt x="2259" y="36423"/>
                    <a:pt x="864" y="36659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656BFEAC-828B-49D2-BD66-9A2272850B75}"/>
                </a:ext>
              </a:extLst>
            </p:cNvPr>
            <p:cNvSpPr/>
            <p:nvPr/>
          </p:nvSpPr>
          <p:spPr>
            <a:xfrm>
              <a:off x="11385253" y="1032211"/>
              <a:ext cx="28189" cy="37718"/>
            </a:xfrm>
            <a:custGeom>
              <a:avLst/>
              <a:gdLst>
                <a:gd name="connsiteX0" fmla="*/ 28101 w 28189"/>
                <a:gd name="connsiteY0" fmla="*/ 36639 h 37718"/>
                <a:gd name="connsiteX1" fmla="*/ 22328 w 28189"/>
                <a:gd name="connsiteY1" fmla="*/ 32862 h 37718"/>
                <a:gd name="connsiteX2" fmla="*/ 20525 w 28189"/>
                <a:gd name="connsiteY2" fmla="*/ 34214 h 37718"/>
                <a:gd name="connsiteX3" fmla="*/ 6102 w 28189"/>
                <a:gd name="connsiteY3" fmla="*/ 36703 h 37718"/>
                <a:gd name="connsiteX4" fmla="*/ 5072 w 28189"/>
                <a:gd name="connsiteY4" fmla="*/ 17881 h 37718"/>
                <a:gd name="connsiteX5" fmla="*/ 15932 w 28189"/>
                <a:gd name="connsiteY5" fmla="*/ 14232 h 37718"/>
                <a:gd name="connsiteX6" fmla="*/ 21319 w 28189"/>
                <a:gd name="connsiteY6" fmla="*/ 13696 h 37718"/>
                <a:gd name="connsiteX7" fmla="*/ 13893 w 28189"/>
                <a:gd name="connsiteY7" fmla="*/ 5111 h 37718"/>
                <a:gd name="connsiteX8" fmla="*/ 5931 w 28189"/>
                <a:gd name="connsiteY8" fmla="*/ 7021 h 37718"/>
                <a:gd name="connsiteX9" fmla="*/ 3870 w 28189"/>
                <a:gd name="connsiteY9" fmla="*/ 6635 h 37718"/>
                <a:gd name="connsiteX10" fmla="*/ 3570 w 28189"/>
                <a:gd name="connsiteY10" fmla="*/ 2900 h 37718"/>
                <a:gd name="connsiteX11" fmla="*/ 9515 w 28189"/>
                <a:gd name="connsiteY11" fmla="*/ 754 h 37718"/>
                <a:gd name="connsiteX12" fmla="*/ 19988 w 28189"/>
                <a:gd name="connsiteY12" fmla="*/ 904 h 37718"/>
                <a:gd name="connsiteX13" fmla="*/ 27994 w 28189"/>
                <a:gd name="connsiteY13" fmla="*/ 11700 h 37718"/>
                <a:gd name="connsiteX14" fmla="*/ 28101 w 28189"/>
                <a:gd name="connsiteY14" fmla="*/ 36660 h 37718"/>
                <a:gd name="connsiteX15" fmla="*/ 21984 w 28189"/>
                <a:gd name="connsiteY15" fmla="*/ 22710 h 37718"/>
                <a:gd name="connsiteX16" fmla="*/ 21941 w 28189"/>
                <a:gd name="connsiteY16" fmla="*/ 19770 h 37718"/>
                <a:gd name="connsiteX17" fmla="*/ 21019 w 28189"/>
                <a:gd name="connsiteY17" fmla="*/ 18525 h 37718"/>
                <a:gd name="connsiteX18" fmla="*/ 8742 w 28189"/>
                <a:gd name="connsiteY18" fmla="*/ 21680 h 37718"/>
                <a:gd name="connsiteX19" fmla="*/ 7347 w 28189"/>
                <a:gd name="connsiteY19" fmla="*/ 29599 h 37718"/>
                <a:gd name="connsiteX20" fmla="*/ 13764 w 28189"/>
                <a:gd name="connsiteY20" fmla="*/ 32797 h 37718"/>
                <a:gd name="connsiteX21" fmla="*/ 21963 w 28189"/>
                <a:gd name="connsiteY21" fmla="*/ 22731 h 3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189" h="37718">
                  <a:moveTo>
                    <a:pt x="28101" y="36639"/>
                  </a:moveTo>
                  <a:cubicBezTo>
                    <a:pt x="23079" y="37412"/>
                    <a:pt x="22972" y="37347"/>
                    <a:pt x="22328" y="32862"/>
                  </a:cubicBezTo>
                  <a:cubicBezTo>
                    <a:pt x="21620" y="33377"/>
                    <a:pt x="21040" y="33741"/>
                    <a:pt x="20525" y="34214"/>
                  </a:cubicBezTo>
                  <a:cubicBezTo>
                    <a:pt x="16662" y="37691"/>
                    <a:pt x="10309" y="38699"/>
                    <a:pt x="6102" y="36703"/>
                  </a:cubicBezTo>
                  <a:cubicBezTo>
                    <a:pt x="-1517" y="33076"/>
                    <a:pt x="-2161" y="23010"/>
                    <a:pt x="5072" y="17881"/>
                  </a:cubicBezTo>
                  <a:cubicBezTo>
                    <a:pt x="8313" y="15584"/>
                    <a:pt x="12069" y="14704"/>
                    <a:pt x="15932" y="14232"/>
                  </a:cubicBezTo>
                  <a:cubicBezTo>
                    <a:pt x="17735" y="14018"/>
                    <a:pt x="19538" y="13867"/>
                    <a:pt x="21319" y="13696"/>
                  </a:cubicBezTo>
                  <a:cubicBezTo>
                    <a:pt x="22392" y="9382"/>
                    <a:pt x="19795" y="5068"/>
                    <a:pt x="13893" y="5111"/>
                  </a:cubicBezTo>
                  <a:cubicBezTo>
                    <a:pt x="11232" y="5132"/>
                    <a:pt x="8592" y="6441"/>
                    <a:pt x="5931" y="7021"/>
                  </a:cubicBezTo>
                  <a:cubicBezTo>
                    <a:pt x="5265" y="7171"/>
                    <a:pt x="3935" y="6914"/>
                    <a:pt x="3870" y="6635"/>
                  </a:cubicBezTo>
                  <a:cubicBezTo>
                    <a:pt x="3570" y="5411"/>
                    <a:pt x="1660" y="3995"/>
                    <a:pt x="3570" y="2900"/>
                  </a:cubicBezTo>
                  <a:cubicBezTo>
                    <a:pt x="5373" y="1870"/>
                    <a:pt x="7476" y="1290"/>
                    <a:pt x="9515" y="754"/>
                  </a:cubicBezTo>
                  <a:cubicBezTo>
                    <a:pt x="12992" y="-190"/>
                    <a:pt x="16490" y="-362"/>
                    <a:pt x="19988" y="904"/>
                  </a:cubicBezTo>
                  <a:cubicBezTo>
                    <a:pt x="25096" y="2750"/>
                    <a:pt x="27758" y="6635"/>
                    <a:pt x="27994" y="11700"/>
                  </a:cubicBezTo>
                  <a:cubicBezTo>
                    <a:pt x="28359" y="19941"/>
                    <a:pt x="28101" y="28183"/>
                    <a:pt x="28101" y="36660"/>
                  </a:cubicBezTo>
                  <a:close/>
                  <a:moveTo>
                    <a:pt x="21984" y="22710"/>
                  </a:moveTo>
                  <a:cubicBezTo>
                    <a:pt x="21984" y="21594"/>
                    <a:pt x="22092" y="20649"/>
                    <a:pt x="21941" y="19770"/>
                  </a:cubicBezTo>
                  <a:cubicBezTo>
                    <a:pt x="21856" y="19297"/>
                    <a:pt x="21340" y="18503"/>
                    <a:pt x="21019" y="18525"/>
                  </a:cubicBezTo>
                  <a:cubicBezTo>
                    <a:pt x="16705" y="18653"/>
                    <a:pt x="12198" y="18568"/>
                    <a:pt x="8742" y="21680"/>
                  </a:cubicBezTo>
                  <a:cubicBezTo>
                    <a:pt x="6489" y="23719"/>
                    <a:pt x="6059" y="26659"/>
                    <a:pt x="7347" y="29599"/>
                  </a:cubicBezTo>
                  <a:cubicBezTo>
                    <a:pt x="8420" y="32067"/>
                    <a:pt x="10760" y="33183"/>
                    <a:pt x="13764" y="32797"/>
                  </a:cubicBezTo>
                  <a:cubicBezTo>
                    <a:pt x="18701" y="32153"/>
                    <a:pt x="22457" y="29127"/>
                    <a:pt x="21963" y="22731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08489B77-06BF-47A2-9059-412E0C26A147}"/>
                </a:ext>
              </a:extLst>
            </p:cNvPr>
            <p:cNvSpPr/>
            <p:nvPr/>
          </p:nvSpPr>
          <p:spPr>
            <a:xfrm>
              <a:off x="11536577" y="1032284"/>
              <a:ext cx="28274" cy="37688"/>
            </a:xfrm>
            <a:custGeom>
              <a:avLst/>
              <a:gdLst>
                <a:gd name="connsiteX0" fmla="*/ 4177 w 28274"/>
                <a:gd name="connsiteY0" fmla="*/ 7055 h 37688"/>
                <a:gd name="connsiteX1" fmla="*/ 5894 w 28274"/>
                <a:gd name="connsiteY1" fmla="*/ 1668 h 37688"/>
                <a:gd name="connsiteX2" fmla="*/ 19437 w 28274"/>
                <a:gd name="connsiteY2" fmla="*/ 681 h 37688"/>
                <a:gd name="connsiteX3" fmla="*/ 27700 w 28274"/>
                <a:gd name="connsiteY3" fmla="*/ 9952 h 37688"/>
                <a:gd name="connsiteX4" fmla="*/ 28237 w 28274"/>
                <a:gd name="connsiteY4" fmla="*/ 20641 h 37688"/>
                <a:gd name="connsiteX5" fmla="*/ 28237 w 28274"/>
                <a:gd name="connsiteY5" fmla="*/ 36587 h 37688"/>
                <a:gd name="connsiteX6" fmla="*/ 22914 w 28274"/>
                <a:gd name="connsiteY6" fmla="*/ 36587 h 37688"/>
                <a:gd name="connsiteX7" fmla="*/ 22249 w 28274"/>
                <a:gd name="connsiteY7" fmla="*/ 33196 h 37688"/>
                <a:gd name="connsiteX8" fmla="*/ 16583 w 28274"/>
                <a:gd name="connsiteY8" fmla="*/ 36523 h 37688"/>
                <a:gd name="connsiteX9" fmla="*/ 357 w 28274"/>
                <a:gd name="connsiteY9" fmla="*/ 29741 h 37688"/>
                <a:gd name="connsiteX10" fmla="*/ 8277 w 28274"/>
                <a:gd name="connsiteY10" fmla="*/ 15983 h 37688"/>
                <a:gd name="connsiteX11" fmla="*/ 19652 w 28274"/>
                <a:gd name="connsiteY11" fmla="*/ 14116 h 37688"/>
                <a:gd name="connsiteX12" fmla="*/ 21648 w 28274"/>
                <a:gd name="connsiteY12" fmla="*/ 11626 h 37688"/>
                <a:gd name="connsiteX13" fmla="*/ 11453 w 28274"/>
                <a:gd name="connsiteY13" fmla="*/ 5252 h 37688"/>
                <a:gd name="connsiteX14" fmla="*/ 4156 w 28274"/>
                <a:gd name="connsiteY14" fmla="*/ 7033 h 37688"/>
                <a:gd name="connsiteX15" fmla="*/ 21776 w 28274"/>
                <a:gd name="connsiteY15" fmla="*/ 18881 h 37688"/>
                <a:gd name="connsiteX16" fmla="*/ 10530 w 28274"/>
                <a:gd name="connsiteY16" fmla="*/ 20426 h 37688"/>
                <a:gd name="connsiteX17" fmla="*/ 6710 w 28274"/>
                <a:gd name="connsiteY17" fmla="*/ 26350 h 37688"/>
                <a:gd name="connsiteX18" fmla="*/ 9972 w 28274"/>
                <a:gd name="connsiteY18" fmla="*/ 32123 h 37688"/>
                <a:gd name="connsiteX19" fmla="*/ 21734 w 28274"/>
                <a:gd name="connsiteY19" fmla="*/ 25877 h 37688"/>
                <a:gd name="connsiteX20" fmla="*/ 21776 w 28274"/>
                <a:gd name="connsiteY20" fmla="*/ 18859 h 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274" h="37688">
                  <a:moveTo>
                    <a:pt x="4177" y="7055"/>
                  </a:moveTo>
                  <a:cubicBezTo>
                    <a:pt x="2138" y="3857"/>
                    <a:pt x="2310" y="2891"/>
                    <a:pt x="5894" y="1668"/>
                  </a:cubicBezTo>
                  <a:cubicBezTo>
                    <a:pt x="10294" y="165"/>
                    <a:pt x="14758" y="-672"/>
                    <a:pt x="19437" y="681"/>
                  </a:cubicBezTo>
                  <a:cubicBezTo>
                    <a:pt x="24202" y="2054"/>
                    <a:pt x="26906" y="5338"/>
                    <a:pt x="27700" y="9952"/>
                  </a:cubicBezTo>
                  <a:cubicBezTo>
                    <a:pt x="28301" y="13451"/>
                    <a:pt x="28194" y="17078"/>
                    <a:pt x="28237" y="20641"/>
                  </a:cubicBezTo>
                  <a:cubicBezTo>
                    <a:pt x="28322" y="25899"/>
                    <a:pt x="28237" y="31179"/>
                    <a:pt x="28237" y="36587"/>
                  </a:cubicBezTo>
                  <a:lnTo>
                    <a:pt x="22914" y="36587"/>
                  </a:lnTo>
                  <a:cubicBezTo>
                    <a:pt x="22699" y="35514"/>
                    <a:pt x="22506" y="34505"/>
                    <a:pt x="22249" y="33196"/>
                  </a:cubicBezTo>
                  <a:cubicBezTo>
                    <a:pt x="20188" y="34419"/>
                    <a:pt x="18471" y="35664"/>
                    <a:pt x="16583" y="36523"/>
                  </a:cubicBezTo>
                  <a:cubicBezTo>
                    <a:pt x="9736" y="39592"/>
                    <a:pt x="2117" y="36351"/>
                    <a:pt x="357" y="29741"/>
                  </a:cubicBezTo>
                  <a:cubicBezTo>
                    <a:pt x="-1124" y="24160"/>
                    <a:pt x="2095" y="18580"/>
                    <a:pt x="8277" y="15983"/>
                  </a:cubicBezTo>
                  <a:cubicBezTo>
                    <a:pt x="11925" y="14438"/>
                    <a:pt x="15746" y="13923"/>
                    <a:pt x="19652" y="14116"/>
                  </a:cubicBezTo>
                  <a:cubicBezTo>
                    <a:pt x="21669" y="14223"/>
                    <a:pt x="21841" y="13365"/>
                    <a:pt x="21648" y="11626"/>
                  </a:cubicBezTo>
                  <a:cubicBezTo>
                    <a:pt x="21025" y="5874"/>
                    <a:pt x="15810" y="4072"/>
                    <a:pt x="11453" y="5252"/>
                  </a:cubicBezTo>
                  <a:cubicBezTo>
                    <a:pt x="9071" y="5896"/>
                    <a:pt x="6645" y="6432"/>
                    <a:pt x="4156" y="7033"/>
                  </a:cubicBezTo>
                  <a:close/>
                  <a:moveTo>
                    <a:pt x="21776" y="18881"/>
                  </a:moveTo>
                  <a:cubicBezTo>
                    <a:pt x="18128" y="18258"/>
                    <a:pt x="13320" y="18945"/>
                    <a:pt x="10530" y="20426"/>
                  </a:cubicBezTo>
                  <a:cubicBezTo>
                    <a:pt x="8148" y="21692"/>
                    <a:pt x="6603" y="23688"/>
                    <a:pt x="6710" y="26350"/>
                  </a:cubicBezTo>
                  <a:cubicBezTo>
                    <a:pt x="6796" y="28667"/>
                    <a:pt x="7418" y="30964"/>
                    <a:pt x="9972" y="32123"/>
                  </a:cubicBezTo>
                  <a:cubicBezTo>
                    <a:pt x="14415" y="34140"/>
                    <a:pt x="21175" y="30685"/>
                    <a:pt x="21734" y="25877"/>
                  </a:cubicBezTo>
                  <a:cubicBezTo>
                    <a:pt x="22013" y="23559"/>
                    <a:pt x="21776" y="21177"/>
                    <a:pt x="21776" y="18859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FBECB0A5-128A-4AA3-B303-C32651536188}"/>
                </a:ext>
              </a:extLst>
            </p:cNvPr>
            <p:cNvSpPr/>
            <p:nvPr/>
          </p:nvSpPr>
          <p:spPr>
            <a:xfrm>
              <a:off x="11849450" y="1032329"/>
              <a:ext cx="28537" cy="37623"/>
            </a:xfrm>
            <a:custGeom>
              <a:avLst/>
              <a:gdLst>
                <a:gd name="connsiteX0" fmla="*/ 28478 w 28537"/>
                <a:gd name="connsiteY0" fmla="*/ 36628 h 37623"/>
                <a:gd name="connsiteX1" fmla="*/ 22812 w 28537"/>
                <a:gd name="connsiteY1" fmla="*/ 36628 h 37623"/>
                <a:gd name="connsiteX2" fmla="*/ 22426 w 28537"/>
                <a:gd name="connsiteY2" fmla="*/ 33108 h 37623"/>
                <a:gd name="connsiteX3" fmla="*/ 14270 w 28537"/>
                <a:gd name="connsiteY3" fmla="*/ 37186 h 37623"/>
                <a:gd name="connsiteX4" fmla="*/ 40 w 28537"/>
                <a:gd name="connsiteY4" fmla="*/ 27335 h 37623"/>
                <a:gd name="connsiteX5" fmla="*/ 8432 w 28537"/>
                <a:gd name="connsiteY5" fmla="*/ 16046 h 37623"/>
                <a:gd name="connsiteX6" fmla="*/ 17940 w 28537"/>
                <a:gd name="connsiteY6" fmla="*/ 14114 h 37623"/>
                <a:gd name="connsiteX7" fmla="*/ 21438 w 28537"/>
                <a:gd name="connsiteY7" fmla="*/ 13621 h 37623"/>
                <a:gd name="connsiteX8" fmla="*/ 11759 w 28537"/>
                <a:gd name="connsiteY8" fmla="*/ 5079 h 37623"/>
                <a:gd name="connsiteX9" fmla="*/ 4183 w 28537"/>
                <a:gd name="connsiteY9" fmla="*/ 7203 h 37623"/>
                <a:gd name="connsiteX10" fmla="*/ 2637 w 28537"/>
                <a:gd name="connsiteY10" fmla="*/ 2911 h 37623"/>
                <a:gd name="connsiteX11" fmla="*/ 9656 w 28537"/>
                <a:gd name="connsiteY11" fmla="*/ 636 h 37623"/>
                <a:gd name="connsiteX12" fmla="*/ 20344 w 28537"/>
                <a:gd name="connsiteY12" fmla="*/ 958 h 37623"/>
                <a:gd name="connsiteX13" fmla="*/ 28006 w 28537"/>
                <a:gd name="connsiteY13" fmla="*/ 11281 h 37623"/>
                <a:gd name="connsiteX14" fmla="*/ 28500 w 28537"/>
                <a:gd name="connsiteY14" fmla="*/ 22914 h 37623"/>
                <a:gd name="connsiteX15" fmla="*/ 28500 w 28537"/>
                <a:gd name="connsiteY15" fmla="*/ 36650 h 37623"/>
                <a:gd name="connsiteX16" fmla="*/ 22426 w 28537"/>
                <a:gd name="connsiteY16" fmla="*/ 18772 h 37623"/>
                <a:gd name="connsiteX17" fmla="*/ 21524 w 28537"/>
                <a:gd name="connsiteY17" fmla="*/ 18020 h 37623"/>
                <a:gd name="connsiteX18" fmla="*/ 11501 w 28537"/>
                <a:gd name="connsiteY18" fmla="*/ 19823 h 37623"/>
                <a:gd name="connsiteX19" fmla="*/ 8389 w 28537"/>
                <a:gd name="connsiteY19" fmla="*/ 22055 h 37623"/>
                <a:gd name="connsiteX20" fmla="*/ 9248 w 28537"/>
                <a:gd name="connsiteY20" fmla="*/ 31756 h 37623"/>
                <a:gd name="connsiteX21" fmla="*/ 20837 w 28537"/>
                <a:gd name="connsiteY21" fmla="*/ 28258 h 37623"/>
                <a:gd name="connsiteX22" fmla="*/ 22447 w 28537"/>
                <a:gd name="connsiteY22" fmla="*/ 18772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537" h="37623">
                  <a:moveTo>
                    <a:pt x="28478" y="36628"/>
                  </a:moveTo>
                  <a:lnTo>
                    <a:pt x="22812" y="36628"/>
                  </a:lnTo>
                  <a:cubicBezTo>
                    <a:pt x="22662" y="35298"/>
                    <a:pt x="22511" y="33988"/>
                    <a:pt x="22426" y="33108"/>
                  </a:cubicBezTo>
                  <a:cubicBezTo>
                    <a:pt x="19743" y="34482"/>
                    <a:pt x="17167" y="36478"/>
                    <a:pt x="14270" y="37186"/>
                  </a:cubicBezTo>
                  <a:cubicBezTo>
                    <a:pt x="7295" y="38882"/>
                    <a:pt x="899" y="35662"/>
                    <a:pt x="40" y="27335"/>
                  </a:cubicBezTo>
                  <a:cubicBezTo>
                    <a:pt x="-432" y="22764"/>
                    <a:pt x="3281" y="17741"/>
                    <a:pt x="8432" y="16046"/>
                  </a:cubicBezTo>
                  <a:cubicBezTo>
                    <a:pt x="11480" y="15037"/>
                    <a:pt x="14764" y="14715"/>
                    <a:pt x="17940" y="14114"/>
                  </a:cubicBezTo>
                  <a:cubicBezTo>
                    <a:pt x="19120" y="13900"/>
                    <a:pt x="20301" y="13771"/>
                    <a:pt x="21438" y="13621"/>
                  </a:cubicBezTo>
                  <a:cubicBezTo>
                    <a:pt x="22533" y="6323"/>
                    <a:pt x="16803" y="4392"/>
                    <a:pt x="11759" y="5079"/>
                  </a:cubicBezTo>
                  <a:cubicBezTo>
                    <a:pt x="9269" y="5422"/>
                    <a:pt x="6865" y="6431"/>
                    <a:pt x="4183" y="7203"/>
                  </a:cubicBezTo>
                  <a:cubicBezTo>
                    <a:pt x="3796" y="6152"/>
                    <a:pt x="3324" y="4821"/>
                    <a:pt x="2637" y="2911"/>
                  </a:cubicBezTo>
                  <a:cubicBezTo>
                    <a:pt x="5041" y="2117"/>
                    <a:pt x="7295" y="1129"/>
                    <a:pt x="9656" y="636"/>
                  </a:cubicBezTo>
                  <a:cubicBezTo>
                    <a:pt x="13197" y="-94"/>
                    <a:pt x="16738" y="-437"/>
                    <a:pt x="20344" y="958"/>
                  </a:cubicBezTo>
                  <a:cubicBezTo>
                    <a:pt x="25173" y="2825"/>
                    <a:pt x="27469" y="6452"/>
                    <a:pt x="28006" y="11281"/>
                  </a:cubicBezTo>
                  <a:cubicBezTo>
                    <a:pt x="28435" y="15123"/>
                    <a:pt x="28435" y="19029"/>
                    <a:pt x="28500" y="22914"/>
                  </a:cubicBezTo>
                  <a:cubicBezTo>
                    <a:pt x="28585" y="27464"/>
                    <a:pt x="28500" y="31992"/>
                    <a:pt x="28500" y="36650"/>
                  </a:cubicBezTo>
                  <a:close/>
                  <a:moveTo>
                    <a:pt x="22426" y="18772"/>
                  </a:moveTo>
                  <a:cubicBezTo>
                    <a:pt x="22125" y="18514"/>
                    <a:pt x="21825" y="18278"/>
                    <a:pt x="21524" y="18020"/>
                  </a:cubicBezTo>
                  <a:cubicBezTo>
                    <a:pt x="18176" y="18600"/>
                    <a:pt x="14785" y="19029"/>
                    <a:pt x="11501" y="19823"/>
                  </a:cubicBezTo>
                  <a:cubicBezTo>
                    <a:pt x="10342" y="20102"/>
                    <a:pt x="9248" y="21132"/>
                    <a:pt x="8389" y="22055"/>
                  </a:cubicBezTo>
                  <a:cubicBezTo>
                    <a:pt x="5857" y="24760"/>
                    <a:pt x="6393" y="30104"/>
                    <a:pt x="9248" y="31756"/>
                  </a:cubicBezTo>
                  <a:cubicBezTo>
                    <a:pt x="13047" y="33967"/>
                    <a:pt x="19271" y="32379"/>
                    <a:pt x="20837" y="28258"/>
                  </a:cubicBezTo>
                  <a:cubicBezTo>
                    <a:pt x="21953" y="25318"/>
                    <a:pt x="21953" y="21948"/>
                    <a:pt x="22447" y="18772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98036BD2-1433-43EE-807B-8A4FA00244E8}"/>
                </a:ext>
              </a:extLst>
            </p:cNvPr>
            <p:cNvSpPr/>
            <p:nvPr/>
          </p:nvSpPr>
          <p:spPr>
            <a:xfrm>
              <a:off x="11625421" y="1032261"/>
              <a:ext cx="28805" cy="37705"/>
            </a:xfrm>
            <a:custGeom>
              <a:avLst/>
              <a:gdLst>
                <a:gd name="connsiteX0" fmla="*/ 28784 w 28805"/>
                <a:gd name="connsiteY0" fmla="*/ 36696 h 37705"/>
                <a:gd name="connsiteX1" fmla="*/ 23032 w 28805"/>
                <a:gd name="connsiteY1" fmla="*/ 36696 h 37705"/>
                <a:gd name="connsiteX2" fmla="*/ 22109 w 28805"/>
                <a:gd name="connsiteY2" fmla="*/ 32726 h 37705"/>
                <a:gd name="connsiteX3" fmla="*/ 11292 w 28805"/>
                <a:gd name="connsiteY3" fmla="*/ 37705 h 37705"/>
                <a:gd name="connsiteX4" fmla="*/ 325 w 28805"/>
                <a:gd name="connsiteY4" fmla="*/ 29678 h 37705"/>
                <a:gd name="connsiteX5" fmla="*/ 5712 w 28805"/>
                <a:gd name="connsiteY5" fmla="*/ 17402 h 37705"/>
                <a:gd name="connsiteX6" fmla="*/ 16980 w 28805"/>
                <a:gd name="connsiteY6" fmla="*/ 14161 h 37705"/>
                <a:gd name="connsiteX7" fmla="*/ 21658 w 28805"/>
                <a:gd name="connsiteY7" fmla="*/ 13581 h 37705"/>
                <a:gd name="connsiteX8" fmla="*/ 11464 w 28805"/>
                <a:gd name="connsiteY8" fmla="*/ 5168 h 37705"/>
                <a:gd name="connsiteX9" fmla="*/ 4102 w 28805"/>
                <a:gd name="connsiteY9" fmla="*/ 7250 h 37705"/>
                <a:gd name="connsiteX10" fmla="*/ 3072 w 28805"/>
                <a:gd name="connsiteY10" fmla="*/ 4310 h 37705"/>
                <a:gd name="connsiteX11" fmla="*/ 3823 w 28805"/>
                <a:gd name="connsiteY11" fmla="*/ 2700 h 37705"/>
                <a:gd name="connsiteX12" fmla="*/ 21937 w 28805"/>
                <a:gd name="connsiteY12" fmla="*/ 1777 h 37705"/>
                <a:gd name="connsiteX13" fmla="*/ 28247 w 28805"/>
                <a:gd name="connsiteY13" fmla="*/ 13624 h 37705"/>
                <a:gd name="connsiteX14" fmla="*/ 28312 w 28805"/>
                <a:gd name="connsiteY14" fmla="*/ 31331 h 37705"/>
                <a:gd name="connsiteX15" fmla="*/ 28805 w 28805"/>
                <a:gd name="connsiteY15" fmla="*/ 36739 h 37705"/>
                <a:gd name="connsiteX16" fmla="*/ 22109 w 28805"/>
                <a:gd name="connsiteY16" fmla="*/ 18303 h 37705"/>
                <a:gd name="connsiteX17" fmla="*/ 8459 w 28805"/>
                <a:gd name="connsiteY17" fmla="*/ 21995 h 37705"/>
                <a:gd name="connsiteX18" fmla="*/ 8459 w 28805"/>
                <a:gd name="connsiteY18" fmla="*/ 31202 h 37705"/>
                <a:gd name="connsiteX19" fmla="*/ 21165 w 28805"/>
                <a:gd name="connsiteY19" fmla="*/ 27575 h 37705"/>
                <a:gd name="connsiteX20" fmla="*/ 22109 w 28805"/>
                <a:gd name="connsiteY20" fmla="*/ 18282 h 3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805" h="37705">
                  <a:moveTo>
                    <a:pt x="28784" y="36696"/>
                  </a:moveTo>
                  <a:lnTo>
                    <a:pt x="23032" y="36696"/>
                  </a:lnTo>
                  <a:cubicBezTo>
                    <a:pt x="22732" y="35409"/>
                    <a:pt x="22453" y="34228"/>
                    <a:pt x="22109" y="32726"/>
                  </a:cubicBezTo>
                  <a:cubicBezTo>
                    <a:pt x="18847" y="35859"/>
                    <a:pt x="15499" y="37705"/>
                    <a:pt x="11292" y="37705"/>
                  </a:cubicBezTo>
                  <a:cubicBezTo>
                    <a:pt x="5884" y="37705"/>
                    <a:pt x="1849" y="34893"/>
                    <a:pt x="325" y="29678"/>
                  </a:cubicBezTo>
                  <a:cubicBezTo>
                    <a:pt x="-920" y="25450"/>
                    <a:pt x="1527" y="19870"/>
                    <a:pt x="5712" y="17402"/>
                  </a:cubicBezTo>
                  <a:cubicBezTo>
                    <a:pt x="9167" y="15363"/>
                    <a:pt x="12966" y="14375"/>
                    <a:pt x="16980" y="14161"/>
                  </a:cubicBezTo>
                  <a:cubicBezTo>
                    <a:pt x="18546" y="14075"/>
                    <a:pt x="20113" y="13775"/>
                    <a:pt x="21658" y="13581"/>
                  </a:cubicBezTo>
                  <a:cubicBezTo>
                    <a:pt x="21680" y="6756"/>
                    <a:pt x="17881" y="4245"/>
                    <a:pt x="11464" y="5168"/>
                  </a:cubicBezTo>
                  <a:cubicBezTo>
                    <a:pt x="9039" y="5512"/>
                    <a:pt x="6721" y="6477"/>
                    <a:pt x="4102" y="7250"/>
                  </a:cubicBezTo>
                  <a:cubicBezTo>
                    <a:pt x="3780" y="6370"/>
                    <a:pt x="3265" y="5361"/>
                    <a:pt x="3072" y="4310"/>
                  </a:cubicBezTo>
                  <a:cubicBezTo>
                    <a:pt x="2986" y="3816"/>
                    <a:pt x="3394" y="2893"/>
                    <a:pt x="3823" y="2700"/>
                  </a:cubicBezTo>
                  <a:cubicBezTo>
                    <a:pt x="9725" y="39"/>
                    <a:pt x="15821" y="-1314"/>
                    <a:pt x="21937" y="1777"/>
                  </a:cubicBezTo>
                  <a:cubicBezTo>
                    <a:pt x="26659" y="4159"/>
                    <a:pt x="28119" y="8688"/>
                    <a:pt x="28247" y="13624"/>
                  </a:cubicBezTo>
                  <a:cubicBezTo>
                    <a:pt x="28398" y="19526"/>
                    <a:pt x="28247" y="25429"/>
                    <a:pt x="28312" y="31331"/>
                  </a:cubicBezTo>
                  <a:cubicBezTo>
                    <a:pt x="28312" y="33048"/>
                    <a:pt x="28612" y="34765"/>
                    <a:pt x="28805" y="36739"/>
                  </a:cubicBezTo>
                  <a:close/>
                  <a:moveTo>
                    <a:pt x="22109" y="18303"/>
                  </a:moveTo>
                  <a:cubicBezTo>
                    <a:pt x="16894" y="18797"/>
                    <a:pt x="12194" y="18432"/>
                    <a:pt x="8459" y="21995"/>
                  </a:cubicBezTo>
                  <a:cubicBezTo>
                    <a:pt x="6141" y="24184"/>
                    <a:pt x="6163" y="29056"/>
                    <a:pt x="8459" y="31202"/>
                  </a:cubicBezTo>
                  <a:cubicBezTo>
                    <a:pt x="12086" y="34550"/>
                    <a:pt x="19770" y="32232"/>
                    <a:pt x="21165" y="27575"/>
                  </a:cubicBezTo>
                  <a:cubicBezTo>
                    <a:pt x="22002" y="24763"/>
                    <a:pt x="21809" y="21630"/>
                    <a:pt x="22109" y="18282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19076CC8-CE5E-442D-8D12-754FB8E9F2D0}"/>
                </a:ext>
              </a:extLst>
            </p:cNvPr>
            <p:cNvSpPr/>
            <p:nvPr/>
          </p:nvSpPr>
          <p:spPr>
            <a:xfrm>
              <a:off x="11461709" y="1032929"/>
              <a:ext cx="29415" cy="36600"/>
            </a:xfrm>
            <a:custGeom>
              <a:avLst/>
              <a:gdLst>
                <a:gd name="connsiteX0" fmla="*/ 6868 w 29415"/>
                <a:gd name="connsiteY0" fmla="*/ 12097 h 36600"/>
                <a:gd name="connsiteX1" fmla="*/ 16354 w 29415"/>
                <a:gd name="connsiteY1" fmla="*/ 12140 h 36600"/>
                <a:gd name="connsiteX2" fmla="*/ 26549 w 29415"/>
                <a:gd name="connsiteY2" fmla="*/ 16519 h 36600"/>
                <a:gd name="connsiteX3" fmla="*/ 21849 w 29415"/>
                <a:gd name="connsiteY3" fmla="*/ 34590 h 36600"/>
                <a:gd name="connsiteX4" fmla="*/ 1545 w 29415"/>
                <a:gd name="connsiteY4" fmla="*/ 36028 h 36600"/>
                <a:gd name="connsiteX5" fmla="*/ 86 w 29415"/>
                <a:gd name="connsiteY5" fmla="*/ 34332 h 36600"/>
                <a:gd name="connsiteX6" fmla="*/ 0 w 29415"/>
                <a:gd name="connsiteY6" fmla="*/ 1903 h 36600"/>
                <a:gd name="connsiteX7" fmla="*/ 1717 w 29415"/>
                <a:gd name="connsiteY7" fmla="*/ 100 h 36600"/>
                <a:gd name="connsiteX8" fmla="*/ 6868 w 29415"/>
                <a:gd name="connsiteY8" fmla="*/ 4865 h 36600"/>
                <a:gd name="connsiteX9" fmla="*/ 6868 w 29415"/>
                <a:gd name="connsiteY9" fmla="*/ 12097 h 36600"/>
                <a:gd name="connsiteX10" fmla="*/ 6632 w 29415"/>
                <a:gd name="connsiteY10" fmla="*/ 31113 h 36600"/>
                <a:gd name="connsiteX11" fmla="*/ 17234 w 29415"/>
                <a:gd name="connsiteY11" fmla="*/ 30963 h 36600"/>
                <a:gd name="connsiteX12" fmla="*/ 22578 w 29415"/>
                <a:gd name="connsiteY12" fmla="*/ 25168 h 36600"/>
                <a:gd name="connsiteX13" fmla="*/ 17685 w 29415"/>
                <a:gd name="connsiteY13" fmla="*/ 17785 h 36600"/>
                <a:gd name="connsiteX14" fmla="*/ 8220 w 29415"/>
                <a:gd name="connsiteY14" fmla="*/ 16884 h 36600"/>
                <a:gd name="connsiteX15" fmla="*/ 6718 w 29415"/>
                <a:gd name="connsiteY15" fmla="*/ 18322 h 36600"/>
                <a:gd name="connsiteX16" fmla="*/ 6653 w 29415"/>
                <a:gd name="connsiteY16" fmla="*/ 31135 h 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415" h="36600">
                  <a:moveTo>
                    <a:pt x="6868" y="12097"/>
                  </a:moveTo>
                  <a:cubicBezTo>
                    <a:pt x="10173" y="12097"/>
                    <a:pt x="13285" y="11883"/>
                    <a:pt x="16354" y="12140"/>
                  </a:cubicBezTo>
                  <a:cubicBezTo>
                    <a:pt x="20175" y="12462"/>
                    <a:pt x="23845" y="13535"/>
                    <a:pt x="26549" y="16519"/>
                  </a:cubicBezTo>
                  <a:cubicBezTo>
                    <a:pt x="31893" y="22421"/>
                    <a:pt x="29446" y="31671"/>
                    <a:pt x="21849" y="34590"/>
                  </a:cubicBezTo>
                  <a:cubicBezTo>
                    <a:pt x="15238" y="37144"/>
                    <a:pt x="8392" y="36822"/>
                    <a:pt x="1545" y="36028"/>
                  </a:cubicBezTo>
                  <a:cubicBezTo>
                    <a:pt x="987" y="35964"/>
                    <a:pt x="86" y="34933"/>
                    <a:pt x="86" y="34332"/>
                  </a:cubicBezTo>
                  <a:cubicBezTo>
                    <a:pt x="0" y="23515"/>
                    <a:pt x="21" y="12720"/>
                    <a:pt x="0" y="1903"/>
                  </a:cubicBezTo>
                  <a:cubicBezTo>
                    <a:pt x="0" y="658"/>
                    <a:pt x="408" y="164"/>
                    <a:pt x="1717" y="100"/>
                  </a:cubicBezTo>
                  <a:cubicBezTo>
                    <a:pt x="6868" y="-179"/>
                    <a:pt x="6868" y="-222"/>
                    <a:pt x="6868" y="4865"/>
                  </a:cubicBezTo>
                  <a:cubicBezTo>
                    <a:pt x="6868" y="7225"/>
                    <a:pt x="6868" y="9586"/>
                    <a:pt x="6868" y="12097"/>
                  </a:cubicBezTo>
                  <a:close/>
                  <a:moveTo>
                    <a:pt x="6632" y="31113"/>
                  </a:moveTo>
                  <a:cubicBezTo>
                    <a:pt x="10431" y="32465"/>
                    <a:pt x="13843" y="31864"/>
                    <a:pt x="17234" y="30963"/>
                  </a:cubicBezTo>
                  <a:cubicBezTo>
                    <a:pt x="20239" y="30147"/>
                    <a:pt x="22493" y="27615"/>
                    <a:pt x="22578" y="25168"/>
                  </a:cubicBezTo>
                  <a:cubicBezTo>
                    <a:pt x="22729" y="21197"/>
                    <a:pt x="21376" y="18708"/>
                    <a:pt x="17685" y="17785"/>
                  </a:cubicBezTo>
                  <a:cubicBezTo>
                    <a:pt x="14637" y="17012"/>
                    <a:pt x="11396" y="17034"/>
                    <a:pt x="8220" y="16884"/>
                  </a:cubicBezTo>
                  <a:cubicBezTo>
                    <a:pt x="7726" y="16862"/>
                    <a:pt x="6718" y="17806"/>
                    <a:pt x="6718" y="18322"/>
                  </a:cubicBezTo>
                  <a:cubicBezTo>
                    <a:pt x="6589" y="22593"/>
                    <a:pt x="6653" y="26864"/>
                    <a:pt x="6653" y="31135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20B6FA61-8045-44FF-AEB7-7965388162CD}"/>
                </a:ext>
              </a:extLst>
            </p:cNvPr>
            <p:cNvSpPr/>
            <p:nvPr/>
          </p:nvSpPr>
          <p:spPr>
            <a:xfrm>
              <a:off x="11694281" y="1032332"/>
              <a:ext cx="28517" cy="37689"/>
            </a:xfrm>
            <a:custGeom>
              <a:avLst/>
              <a:gdLst>
                <a:gd name="connsiteX0" fmla="*/ 27144 w 28517"/>
                <a:gd name="connsiteY0" fmla="*/ 30766 h 37689"/>
                <a:gd name="connsiteX1" fmla="*/ 27509 w 28517"/>
                <a:gd name="connsiteY1" fmla="*/ 31625 h 37689"/>
                <a:gd name="connsiteX2" fmla="*/ 24139 w 28517"/>
                <a:gd name="connsiteY2" fmla="*/ 36926 h 37689"/>
                <a:gd name="connsiteX3" fmla="*/ 6003 w 28517"/>
                <a:gd name="connsiteY3" fmla="*/ 33449 h 37689"/>
                <a:gd name="connsiteX4" fmla="*/ 445 w 28517"/>
                <a:gd name="connsiteY4" fmla="*/ 23598 h 37689"/>
                <a:gd name="connsiteX5" fmla="*/ 4673 w 28517"/>
                <a:gd name="connsiteY5" fmla="*/ 6277 h 37689"/>
                <a:gd name="connsiteX6" fmla="*/ 14953 w 28517"/>
                <a:gd name="connsiteY6" fmla="*/ 461 h 37689"/>
                <a:gd name="connsiteX7" fmla="*/ 27423 w 28517"/>
                <a:gd name="connsiteY7" fmla="*/ 1534 h 37689"/>
                <a:gd name="connsiteX8" fmla="*/ 28517 w 28517"/>
                <a:gd name="connsiteY8" fmla="*/ 2200 h 37689"/>
                <a:gd name="connsiteX9" fmla="*/ 27015 w 28517"/>
                <a:gd name="connsiteY9" fmla="*/ 6878 h 37689"/>
                <a:gd name="connsiteX10" fmla="*/ 8450 w 28517"/>
                <a:gd name="connsiteY10" fmla="*/ 11579 h 37689"/>
                <a:gd name="connsiteX11" fmla="*/ 10296 w 28517"/>
                <a:gd name="connsiteY11" fmla="*/ 28684 h 37689"/>
                <a:gd name="connsiteX12" fmla="*/ 27144 w 28517"/>
                <a:gd name="connsiteY12" fmla="*/ 30809 h 3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17" h="37689">
                  <a:moveTo>
                    <a:pt x="27144" y="30766"/>
                  </a:moveTo>
                  <a:cubicBezTo>
                    <a:pt x="27273" y="31088"/>
                    <a:pt x="27444" y="31346"/>
                    <a:pt x="27509" y="31625"/>
                  </a:cubicBezTo>
                  <a:cubicBezTo>
                    <a:pt x="28453" y="35874"/>
                    <a:pt x="28453" y="35917"/>
                    <a:pt x="24139" y="36926"/>
                  </a:cubicBezTo>
                  <a:cubicBezTo>
                    <a:pt x="17593" y="38450"/>
                    <a:pt x="11412" y="37892"/>
                    <a:pt x="6003" y="33449"/>
                  </a:cubicBezTo>
                  <a:cubicBezTo>
                    <a:pt x="2891" y="30873"/>
                    <a:pt x="1196" y="27439"/>
                    <a:pt x="445" y="23598"/>
                  </a:cubicBezTo>
                  <a:cubicBezTo>
                    <a:pt x="-779" y="17223"/>
                    <a:pt x="488" y="11364"/>
                    <a:pt x="4673" y="6277"/>
                  </a:cubicBezTo>
                  <a:cubicBezTo>
                    <a:pt x="7334" y="3037"/>
                    <a:pt x="10961" y="1320"/>
                    <a:pt x="14953" y="461"/>
                  </a:cubicBezTo>
                  <a:cubicBezTo>
                    <a:pt x="19181" y="-462"/>
                    <a:pt x="23366" y="53"/>
                    <a:pt x="27423" y="1534"/>
                  </a:cubicBezTo>
                  <a:cubicBezTo>
                    <a:pt x="27766" y="1663"/>
                    <a:pt x="28067" y="1921"/>
                    <a:pt x="28517" y="2200"/>
                  </a:cubicBezTo>
                  <a:cubicBezTo>
                    <a:pt x="28024" y="3723"/>
                    <a:pt x="27552" y="5204"/>
                    <a:pt x="27015" y="6878"/>
                  </a:cubicBezTo>
                  <a:cubicBezTo>
                    <a:pt x="19718" y="4432"/>
                    <a:pt x="12914" y="4153"/>
                    <a:pt x="8450" y="11579"/>
                  </a:cubicBezTo>
                  <a:cubicBezTo>
                    <a:pt x="5445" y="16579"/>
                    <a:pt x="6282" y="24563"/>
                    <a:pt x="10296" y="28684"/>
                  </a:cubicBezTo>
                  <a:cubicBezTo>
                    <a:pt x="15125" y="33599"/>
                    <a:pt x="21027" y="32612"/>
                    <a:pt x="27144" y="30809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4743C80F-8C20-48FE-A2FC-8CFAA42CFF4A}"/>
                </a:ext>
              </a:extLst>
            </p:cNvPr>
            <p:cNvSpPr/>
            <p:nvPr/>
          </p:nvSpPr>
          <p:spPr>
            <a:xfrm>
              <a:off x="11661509" y="1032371"/>
              <a:ext cx="28136" cy="37675"/>
            </a:xfrm>
            <a:custGeom>
              <a:avLst/>
              <a:gdLst>
                <a:gd name="connsiteX0" fmla="*/ 27164 w 28136"/>
                <a:gd name="connsiteY0" fmla="*/ 6067 h 37675"/>
                <a:gd name="connsiteX1" fmla="*/ 16455 w 28136"/>
                <a:gd name="connsiteY1" fmla="*/ 5766 h 37675"/>
                <a:gd name="connsiteX2" fmla="*/ 7054 w 28136"/>
                <a:gd name="connsiteY2" fmla="*/ 15575 h 37675"/>
                <a:gd name="connsiteX3" fmla="*/ 8857 w 28136"/>
                <a:gd name="connsiteY3" fmla="*/ 26821 h 37675"/>
                <a:gd name="connsiteX4" fmla="*/ 18086 w 28136"/>
                <a:gd name="connsiteY4" fmla="*/ 31993 h 37675"/>
                <a:gd name="connsiteX5" fmla="*/ 26156 w 28136"/>
                <a:gd name="connsiteY5" fmla="*/ 30942 h 37675"/>
                <a:gd name="connsiteX6" fmla="*/ 26971 w 28136"/>
                <a:gd name="connsiteY6" fmla="*/ 30791 h 37675"/>
                <a:gd name="connsiteX7" fmla="*/ 28023 w 28136"/>
                <a:gd name="connsiteY7" fmla="*/ 34397 h 37675"/>
                <a:gd name="connsiteX8" fmla="*/ 27186 w 28136"/>
                <a:gd name="connsiteY8" fmla="*/ 35942 h 37675"/>
                <a:gd name="connsiteX9" fmla="*/ 6453 w 28136"/>
                <a:gd name="connsiteY9" fmla="*/ 33732 h 37675"/>
                <a:gd name="connsiteX10" fmla="*/ 186 w 28136"/>
                <a:gd name="connsiteY10" fmla="*/ 16540 h 37675"/>
                <a:gd name="connsiteX11" fmla="*/ 6968 w 28136"/>
                <a:gd name="connsiteY11" fmla="*/ 4049 h 37675"/>
                <a:gd name="connsiteX12" fmla="*/ 16519 w 28136"/>
                <a:gd name="connsiteY12" fmla="*/ 186 h 37675"/>
                <a:gd name="connsiteX13" fmla="*/ 26091 w 28136"/>
                <a:gd name="connsiteY13" fmla="*/ 1045 h 37675"/>
                <a:gd name="connsiteX14" fmla="*/ 27744 w 28136"/>
                <a:gd name="connsiteY14" fmla="*/ 4264 h 37675"/>
                <a:gd name="connsiteX15" fmla="*/ 27143 w 28136"/>
                <a:gd name="connsiteY15" fmla="*/ 6067 h 3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136" h="37675">
                  <a:moveTo>
                    <a:pt x="27164" y="6067"/>
                  </a:moveTo>
                  <a:cubicBezTo>
                    <a:pt x="23301" y="5917"/>
                    <a:pt x="19803" y="5337"/>
                    <a:pt x="16455" y="5766"/>
                  </a:cubicBezTo>
                  <a:cubicBezTo>
                    <a:pt x="10960" y="6475"/>
                    <a:pt x="7977" y="10402"/>
                    <a:pt x="7054" y="15575"/>
                  </a:cubicBezTo>
                  <a:cubicBezTo>
                    <a:pt x="6389" y="19395"/>
                    <a:pt x="6453" y="23430"/>
                    <a:pt x="8857" y="26821"/>
                  </a:cubicBezTo>
                  <a:cubicBezTo>
                    <a:pt x="11089" y="29954"/>
                    <a:pt x="13987" y="32229"/>
                    <a:pt x="18086" y="31993"/>
                  </a:cubicBezTo>
                  <a:cubicBezTo>
                    <a:pt x="20790" y="31843"/>
                    <a:pt x="23473" y="31306"/>
                    <a:pt x="26156" y="30942"/>
                  </a:cubicBezTo>
                  <a:cubicBezTo>
                    <a:pt x="26435" y="30899"/>
                    <a:pt x="26950" y="30748"/>
                    <a:pt x="26971" y="30791"/>
                  </a:cubicBezTo>
                  <a:cubicBezTo>
                    <a:pt x="27379" y="31972"/>
                    <a:pt x="27851" y="33174"/>
                    <a:pt x="28023" y="34397"/>
                  </a:cubicBezTo>
                  <a:cubicBezTo>
                    <a:pt x="28087" y="34869"/>
                    <a:pt x="27594" y="35792"/>
                    <a:pt x="27186" y="35942"/>
                  </a:cubicBezTo>
                  <a:cubicBezTo>
                    <a:pt x="19953" y="38325"/>
                    <a:pt x="12806" y="38818"/>
                    <a:pt x="6453" y="33732"/>
                  </a:cubicBezTo>
                  <a:cubicBezTo>
                    <a:pt x="959" y="29353"/>
                    <a:pt x="-586" y="23237"/>
                    <a:pt x="186" y="16540"/>
                  </a:cubicBezTo>
                  <a:cubicBezTo>
                    <a:pt x="766" y="11561"/>
                    <a:pt x="2890" y="7226"/>
                    <a:pt x="6968" y="4049"/>
                  </a:cubicBezTo>
                  <a:cubicBezTo>
                    <a:pt x="9780" y="1860"/>
                    <a:pt x="12978" y="723"/>
                    <a:pt x="16519" y="186"/>
                  </a:cubicBezTo>
                  <a:cubicBezTo>
                    <a:pt x="19846" y="-308"/>
                    <a:pt x="22915" y="250"/>
                    <a:pt x="26091" y="1045"/>
                  </a:cubicBezTo>
                  <a:cubicBezTo>
                    <a:pt x="28195" y="1560"/>
                    <a:pt x="28538" y="2461"/>
                    <a:pt x="27744" y="4264"/>
                  </a:cubicBezTo>
                  <a:cubicBezTo>
                    <a:pt x="27422" y="5015"/>
                    <a:pt x="27229" y="5831"/>
                    <a:pt x="27143" y="6067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DB5365FE-1473-40D6-92BF-BC0C450463F8}"/>
                </a:ext>
              </a:extLst>
            </p:cNvPr>
            <p:cNvSpPr/>
            <p:nvPr/>
          </p:nvSpPr>
          <p:spPr>
            <a:xfrm>
              <a:off x="11237471" y="1033070"/>
              <a:ext cx="22034" cy="36026"/>
            </a:xfrm>
            <a:custGeom>
              <a:avLst/>
              <a:gdLst>
                <a:gd name="connsiteX0" fmla="*/ 21999 w 22034"/>
                <a:gd name="connsiteY0" fmla="*/ 2 h 36026"/>
                <a:gd name="connsiteX1" fmla="*/ 17213 w 22034"/>
                <a:gd name="connsiteY1" fmla="*/ 5518 h 36026"/>
                <a:gd name="connsiteX2" fmla="*/ 6932 w 22034"/>
                <a:gd name="connsiteY2" fmla="*/ 5518 h 36026"/>
                <a:gd name="connsiteX3" fmla="*/ 6932 w 22034"/>
                <a:gd name="connsiteY3" fmla="*/ 12815 h 36026"/>
                <a:gd name="connsiteX4" fmla="*/ 6954 w 22034"/>
                <a:gd name="connsiteY4" fmla="*/ 33741 h 36026"/>
                <a:gd name="connsiteX5" fmla="*/ 4700 w 22034"/>
                <a:gd name="connsiteY5" fmla="*/ 36016 h 36026"/>
                <a:gd name="connsiteX6" fmla="*/ 193 w 22034"/>
                <a:gd name="connsiteY6" fmla="*/ 36016 h 36026"/>
                <a:gd name="connsiteX7" fmla="*/ 43 w 22034"/>
                <a:gd name="connsiteY7" fmla="*/ 33827 h 36026"/>
                <a:gd name="connsiteX8" fmla="*/ 0 w 22034"/>
                <a:gd name="connsiteY8" fmla="*/ 2342 h 36026"/>
                <a:gd name="connsiteX9" fmla="*/ 2339 w 22034"/>
                <a:gd name="connsiteY9" fmla="*/ 2 h 36026"/>
                <a:gd name="connsiteX10" fmla="*/ 21999 w 22034"/>
                <a:gd name="connsiteY10" fmla="*/ 45 h 3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34" h="36026">
                  <a:moveTo>
                    <a:pt x="21999" y="2"/>
                  </a:moveTo>
                  <a:cubicBezTo>
                    <a:pt x="22299" y="3679"/>
                    <a:pt x="20705" y="5518"/>
                    <a:pt x="17213" y="5518"/>
                  </a:cubicBezTo>
                  <a:cubicBezTo>
                    <a:pt x="13865" y="5518"/>
                    <a:pt x="10517" y="5518"/>
                    <a:pt x="6932" y="5518"/>
                  </a:cubicBezTo>
                  <a:cubicBezTo>
                    <a:pt x="6932" y="8094"/>
                    <a:pt x="6932" y="10455"/>
                    <a:pt x="6932" y="12815"/>
                  </a:cubicBezTo>
                  <a:cubicBezTo>
                    <a:pt x="6932" y="19791"/>
                    <a:pt x="6889" y="26766"/>
                    <a:pt x="6954" y="33741"/>
                  </a:cubicBezTo>
                  <a:cubicBezTo>
                    <a:pt x="6954" y="35437"/>
                    <a:pt x="6417" y="36123"/>
                    <a:pt x="4700" y="36016"/>
                  </a:cubicBezTo>
                  <a:cubicBezTo>
                    <a:pt x="3262" y="35909"/>
                    <a:pt x="1824" y="36016"/>
                    <a:pt x="193" y="36016"/>
                  </a:cubicBezTo>
                  <a:cubicBezTo>
                    <a:pt x="129" y="35158"/>
                    <a:pt x="43" y="34492"/>
                    <a:pt x="43" y="33827"/>
                  </a:cubicBezTo>
                  <a:cubicBezTo>
                    <a:pt x="43" y="23332"/>
                    <a:pt x="86" y="12837"/>
                    <a:pt x="0" y="2342"/>
                  </a:cubicBezTo>
                  <a:cubicBezTo>
                    <a:pt x="0" y="496"/>
                    <a:pt x="515" y="-41"/>
                    <a:pt x="2339" y="2"/>
                  </a:cubicBezTo>
                  <a:cubicBezTo>
                    <a:pt x="8842" y="110"/>
                    <a:pt x="15346" y="45"/>
                    <a:pt x="21999" y="45"/>
                  </a:cubicBezTo>
                  <a:close/>
                </a:path>
              </a:pathLst>
            </a:custGeom>
            <a:solidFill>
              <a:srgbClr val="7212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C0E65F-F96A-48FC-8940-E9A85EEC8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91575" y="161709"/>
            <a:ext cx="714626" cy="75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7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BECDD63-984D-4332-A0A1-1F6E81DD52E1}"/>
              </a:ext>
            </a:extLst>
          </p:cNvPr>
          <p:cNvSpPr/>
          <p:nvPr/>
        </p:nvSpPr>
        <p:spPr>
          <a:xfrm>
            <a:off x="6611692" y="331799"/>
            <a:ext cx="5373710" cy="857573"/>
          </a:xfrm>
          <a:prstGeom prst="roundRect">
            <a:avLst>
              <a:gd name="adj" fmla="val 125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785DB4-86AC-4E3F-A5B1-E97ED09B21A4}"/>
              </a:ext>
            </a:extLst>
          </p:cNvPr>
          <p:cNvSpPr txBox="1"/>
          <p:nvPr/>
        </p:nvSpPr>
        <p:spPr>
          <a:xfrm>
            <a:off x="323582" y="266043"/>
            <a:ext cx="89878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721220"/>
                </a:solidFill>
                <a:effectLst/>
                <a:cs typeface="Times New Roman" panose="02020603050405020304" pitchFamily="18" charset="0"/>
              </a:rPr>
              <a:t>ГИГИЕНА ГАДЖЕТОВ</a:t>
            </a:r>
            <a:endParaRPr lang="ru-RU" sz="5400" dirty="0">
              <a:solidFill>
                <a:srgbClr val="72122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CA133-48A3-4A6F-9CF1-F654F6E91FC4}"/>
              </a:ext>
            </a:extLst>
          </p:cNvPr>
          <p:cNvSpPr txBox="1"/>
          <p:nvPr/>
        </p:nvSpPr>
        <p:spPr>
          <a:xfrm>
            <a:off x="6611692" y="358376"/>
            <a:ext cx="53737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effectLst/>
                <a:cs typeface="Times New Roman" panose="02020603050405020304" pitchFamily="18" charset="0"/>
              </a:rPr>
              <a:t>Мобильные устройства стали неотъемлемой частью нашей жизни, но они могут быть источником опасных бактерий и вирусов. Исследования показывают, что поверхность телефона может быть в 10 раз грязнее, чем сиденье унитаза.</a:t>
            </a:r>
            <a:endParaRPr lang="ru-RU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D9828-A493-4560-806D-2665D1E07D22}"/>
              </a:ext>
            </a:extLst>
          </p:cNvPr>
          <p:cNvSpPr txBox="1"/>
          <p:nvPr/>
        </p:nvSpPr>
        <p:spPr>
          <a:xfrm>
            <a:off x="433053" y="1602278"/>
            <a:ext cx="3005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721220"/>
                </a:solidFill>
                <a:effectLst/>
                <a:cs typeface="Times New Roman" panose="02020603050405020304" pitchFamily="18" charset="0"/>
              </a:rPr>
              <a:t>СМАРТФОНЫ И ПЛАНШЕТЫ</a:t>
            </a:r>
            <a:endParaRPr lang="ru-RU" dirty="0">
              <a:solidFill>
                <a:srgbClr val="72122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6F5FD8-E354-428E-A597-FFD26F41B793}"/>
              </a:ext>
            </a:extLst>
          </p:cNvPr>
          <p:cNvSpPr txBox="1"/>
          <p:nvPr/>
        </p:nvSpPr>
        <p:spPr>
          <a:xfrm>
            <a:off x="5442935" y="1602278"/>
            <a:ext cx="1436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721220"/>
                </a:solidFill>
                <a:effectLst/>
                <a:cs typeface="Times New Roman" panose="02020603050405020304" pitchFamily="18" charset="0"/>
              </a:rPr>
              <a:t>НАУШНИКИ</a:t>
            </a:r>
            <a:endParaRPr lang="ru-RU" dirty="0">
              <a:solidFill>
                <a:srgbClr val="72122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DD901-94E3-4D1B-ADAB-4293F069EE00}"/>
              </a:ext>
            </a:extLst>
          </p:cNvPr>
          <p:cNvSpPr txBox="1"/>
          <p:nvPr/>
        </p:nvSpPr>
        <p:spPr>
          <a:xfrm>
            <a:off x="8883741" y="1602278"/>
            <a:ext cx="2288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721220"/>
                </a:solidFill>
                <a:effectLst/>
                <a:cs typeface="Times New Roman" panose="02020603050405020304" pitchFamily="18" charset="0"/>
              </a:rPr>
              <a:t>ФИТНЕСС – ТРЕКЕРЫ И СМАРТ - ЧАСЫ</a:t>
            </a:r>
            <a:endParaRPr lang="ru-RU" dirty="0">
              <a:solidFill>
                <a:srgbClr val="72122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3466EB-5373-426D-8004-A796B0579413}"/>
              </a:ext>
            </a:extLst>
          </p:cNvPr>
          <p:cNvSpPr txBox="1"/>
          <p:nvPr/>
        </p:nvSpPr>
        <p:spPr>
          <a:xfrm>
            <a:off x="433053" y="4625027"/>
            <a:ext cx="3134395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effectLst/>
                <a:cs typeface="Times New Roman" panose="02020603050405020304" pitchFamily="18" charset="0"/>
              </a:rPr>
              <a:t>Ежедневная обработка</a:t>
            </a:r>
            <a:r>
              <a:rPr lang="ru-RU" sz="1400" b="0" i="0" dirty="0">
                <a:effectLst/>
                <a:cs typeface="Times New Roman" panose="02020603050405020304" pitchFamily="18" charset="0"/>
              </a:rPr>
              <a:t> поверхности специальными салфетками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500" b="0" i="0" dirty="0">
              <a:effectLst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effectLst/>
                <a:cs typeface="Times New Roman" panose="02020603050405020304" pitchFamily="18" charset="0"/>
              </a:rPr>
              <a:t>Мытье корпуса с мылом (при наличии </a:t>
            </a:r>
            <a:r>
              <a:rPr lang="ru-RU" sz="1400" b="0" i="0" dirty="0" err="1">
                <a:effectLst/>
                <a:cs typeface="Times New Roman" panose="02020603050405020304" pitchFamily="18" charset="0"/>
              </a:rPr>
              <a:t>влагозащиты</a:t>
            </a:r>
            <a:r>
              <a:rPr lang="ru-RU" sz="1400" b="0" i="0" dirty="0">
                <a:effectLst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500" b="0" i="0" dirty="0">
              <a:effectLst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effectLst/>
                <a:cs typeface="Times New Roman" panose="02020603050405020304" pitchFamily="18" charset="0"/>
              </a:rPr>
              <a:t>Очистка чехла отдельно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500" b="0" i="0" dirty="0">
              <a:effectLst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effectLst/>
                <a:cs typeface="Times New Roman" panose="02020603050405020304" pitchFamily="18" charset="0"/>
              </a:rPr>
              <a:t>Обработка после посещения общественных мест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5DC931C-8E3B-4B5F-B591-EE0D4EA84B32}"/>
              </a:ext>
            </a:extLst>
          </p:cNvPr>
          <p:cNvSpPr/>
          <p:nvPr/>
        </p:nvSpPr>
        <p:spPr>
          <a:xfrm>
            <a:off x="323582" y="4727647"/>
            <a:ext cx="109470" cy="103031"/>
          </a:xfrm>
          <a:prstGeom prst="ellipse">
            <a:avLst/>
          </a:prstGeom>
          <a:solidFill>
            <a:srgbClr val="721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9A484E5-4647-4EB8-9DC3-F4B678BD89F4}"/>
              </a:ext>
            </a:extLst>
          </p:cNvPr>
          <p:cNvSpPr/>
          <p:nvPr/>
        </p:nvSpPr>
        <p:spPr>
          <a:xfrm>
            <a:off x="323582" y="5233554"/>
            <a:ext cx="109470" cy="103031"/>
          </a:xfrm>
          <a:prstGeom prst="ellipse">
            <a:avLst/>
          </a:prstGeom>
          <a:solidFill>
            <a:srgbClr val="721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A1DC09C-5A9B-455C-887F-594963C425E3}"/>
              </a:ext>
            </a:extLst>
          </p:cNvPr>
          <p:cNvSpPr/>
          <p:nvPr/>
        </p:nvSpPr>
        <p:spPr>
          <a:xfrm>
            <a:off x="323582" y="5741238"/>
            <a:ext cx="109470" cy="103031"/>
          </a:xfrm>
          <a:prstGeom prst="ellipse">
            <a:avLst/>
          </a:prstGeom>
          <a:solidFill>
            <a:srgbClr val="721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DD45F1A-A969-4537-8D58-614621DF3A88}"/>
              </a:ext>
            </a:extLst>
          </p:cNvPr>
          <p:cNvSpPr/>
          <p:nvPr/>
        </p:nvSpPr>
        <p:spPr>
          <a:xfrm>
            <a:off x="323582" y="6036168"/>
            <a:ext cx="109470" cy="103031"/>
          </a:xfrm>
          <a:prstGeom prst="ellipse">
            <a:avLst/>
          </a:prstGeom>
          <a:solidFill>
            <a:srgbClr val="721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FFD45A-EDDA-49DC-803C-14AD2167E4F5}"/>
              </a:ext>
            </a:extLst>
          </p:cNvPr>
          <p:cNvSpPr txBox="1"/>
          <p:nvPr/>
        </p:nvSpPr>
        <p:spPr>
          <a:xfrm>
            <a:off x="5030385" y="4233266"/>
            <a:ext cx="300305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effectLst/>
                <a:cs typeface="Times New Roman" panose="02020603050405020304" pitchFamily="18" charset="0"/>
              </a:rPr>
              <a:t>Внутриканальные наушники</a:t>
            </a:r>
            <a:r>
              <a:rPr lang="ru-RU" sz="1100" b="0" dirty="0">
                <a:effectLst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100" b="0" dirty="0">
              <a:effectLst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100" b="0" i="0" dirty="0">
                <a:effectLst/>
                <a:cs typeface="Times New Roman" panose="02020603050405020304" pitchFamily="18" charset="0"/>
              </a:rPr>
              <a:t>Регулярная замена амбушюр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300" b="0" i="0" dirty="0">
              <a:effectLst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100" b="0" i="0" dirty="0">
                <a:effectLst/>
                <a:cs typeface="Times New Roman" panose="02020603050405020304" pitchFamily="18" charset="0"/>
              </a:rPr>
              <a:t>Промывка теплой водой с мылом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300" b="0" i="0" dirty="0">
              <a:effectLst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100" b="0" i="0" dirty="0">
                <a:effectLst/>
                <a:cs typeface="Times New Roman" panose="02020603050405020304" pitchFamily="18" charset="0"/>
              </a:rPr>
              <a:t>Очистка сетки </a:t>
            </a:r>
            <a:r>
              <a:rPr lang="ru-RU" sz="1100" b="0" i="0" dirty="0" err="1">
                <a:effectLst/>
                <a:cs typeface="Times New Roman" panose="02020603050405020304" pitchFamily="18" charset="0"/>
              </a:rPr>
              <a:t>звуковода</a:t>
            </a:r>
            <a:endParaRPr lang="ru-RU" sz="1100" b="0" i="0" dirty="0">
              <a:effectLst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300" b="0" i="0" dirty="0">
              <a:effectLst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100" b="0" i="0" dirty="0">
                <a:effectLst/>
                <a:cs typeface="Times New Roman" panose="02020603050405020304" pitchFamily="18" charset="0"/>
              </a:rPr>
              <a:t>Сушка перед использованием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100" b="1" dirty="0">
              <a:effectLst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effectLst/>
                <a:cs typeface="Times New Roman" panose="02020603050405020304" pitchFamily="18" charset="0"/>
              </a:rPr>
              <a:t>Накладные наушники</a:t>
            </a:r>
            <a:r>
              <a:rPr lang="ru-RU" sz="1100" b="0" dirty="0">
                <a:effectLst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100" b="0" dirty="0">
              <a:effectLst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100" b="0" i="0" dirty="0">
                <a:effectLst/>
                <a:cs typeface="Times New Roman" panose="02020603050405020304" pitchFamily="18" charset="0"/>
              </a:rPr>
              <a:t>Протирка корпуса специальными салфетками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300" b="0" i="0" dirty="0">
              <a:effectLst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100" b="0" i="0" dirty="0">
                <a:effectLst/>
                <a:cs typeface="Times New Roman" panose="02020603050405020304" pitchFamily="18" charset="0"/>
              </a:rPr>
              <a:t>Чистка амбушюр согласно материалу (кожа/велюр)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300" b="0" i="0" dirty="0">
              <a:effectLst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100" b="0" i="0" dirty="0">
                <a:effectLst/>
                <a:cs typeface="Times New Roman" panose="02020603050405020304" pitchFamily="18" charset="0"/>
              </a:rPr>
              <a:t>Хранение в специальном чехле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5E14166-502D-438C-85FD-27997EDB0FCB}"/>
              </a:ext>
            </a:extLst>
          </p:cNvPr>
          <p:cNvSpPr/>
          <p:nvPr/>
        </p:nvSpPr>
        <p:spPr>
          <a:xfrm>
            <a:off x="4951134" y="4646902"/>
            <a:ext cx="109470" cy="103031"/>
          </a:xfrm>
          <a:prstGeom prst="ellipse">
            <a:avLst/>
          </a:prstGeom>
          <a:solidFill>
            <a:srgbClr val="721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66FBF9E-5ECD-4A0F-A216-04FE8B73BBA8}"/>
              </a:ext>
            </a:extLst>
          </p:cNvPr>
          <p:cNvSpPr/>
          <p:nvPr/>
        </p:nvSpPr>
        <p:spPr>
          <a:xfrm>
            <a:off x="4952073" y="4863726"/>
            <a:ext cx="109470" cy="103031"/>
          </a:xfrm>
          <a:prstGeom prst="ellipse">
            <a:avLst/>
          </a:prstGeom>
          <a:solidFill>
            <a:srgbClr val="721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8360265-C372-49F3-BE46-3B4894948CF9}"/>
              </a:ext>
            </a:extLst>
          </p:cNvPr>
          <p:cNvSpPr/>
          <p:nvPr/>
        </p:nvSpPr>
        <p:spPr>
          <a:xfrm>
            <a:off x="4951134" y="5080550"/>
            <a:ext cx="109470" cy="103031"/>
          </a:xfrm>
          <a:prstGeom prst="ellipse">
            <a:avLst/>
          </a:prstGeom>
          <a:solidFill>
            <a:srgbClr val="721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8CDE9D4-D05C-4C8C-A5D0-EF33D701709D}"/>
              </a:ext>
            </a:extLst>
          </p:cNvPr>
          <p:cNvSpPr/>
          <p:nvPr/>
        </p:nvSpPr>
        <p:spPr>
          <a:xfrm>
            <a:off x="4951134" y="5286843"/>
            <a:ext cx="109470" cy="103031"/>
          </a:xfrm>
          <a:prstGeom prst="ellipse">
            <a:avLst/>
          </a:prstGeom>
          <a:solidFill>
            <a:srgbClr val="721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E5A91DE7-5664-4448-BD38-E86DF72EF3F0}"/>
              </a:ext>
            </a:extLst>
          </p:cNvPr>
          <p:cNvSpPr/>
          <p:nvPr/>
        </p:nvSpPr>
        <p:spPr>
          <a:xfrm>
            <a:off x="4951134" y="5979110"/>
            <a:ext cx="109470" cy="103031"/>
          </a:xfrm>
          <a:prstGeom prst="ellipse">
            <a:avLst/>
          </a:prstGeom>
          <a:solidFill>
            <a:srgbClr val="721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DD39D3BB-378C-49FF-B88E-AB8CF6130754}"/>
              </a:ext>
            </a:extLst>
          </p:cNvPr>
          <p:cNvSpPr/>
          <p:nvPr/>
        </p:nvSpPr>
        <p:spPr>
          <a:xfrm>
            <a:off x="4951134" y="6185403"/>
            <a:ext cx="109470" cy="103031"/>
          </a:xfrm>
          <a:prstGeom prst="ellipse">
            <a:avLst/>
          </a:prstGeom>
          <a:solidFill>
            <a:srgbClr val="721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6195278B-DE8E-428D-99C1-E1777B562506}"/>
              </a:ext>
            </a:extLst>
          </p:cNvPr>
          <p:cNvSpPr/>
          <p:nvPr/>
        </p:nvSpPr>
        <p:spPr>
          <a:xfrm>
            <a:off x="4951134" y="6564717"/>
            <a:ext cx="109470" cy="103031"/>
          </a:xfrm>
          <a:prstGeom prst="ellipse">
            <a:avLst/>
          </a:prstGeom>
          <a:solidFill>
            <a:srgbClr val="721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5B5363B-4DA6-4ABB-B735-1E7E94A54570}"/>
              </a:ext>
            </a:extLst>
          </p:cNvPr>
          <p:cNvGrpSpPr/>
          <p:nvPr/>
        </p:nvGrpSpPr>
        <p:grpSpPr>
          <a:xfrm>
            <a:off x="8711460" y="5607072"/>
            <a:ext cx="3156958" cy="892552"/>
            <a:chOff x="8774271" y="4516303"/>
            <a:chExt cx="3156958" cy="89255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B4AB29-B976-4AB8-89EE-32C6E2285AC9}"/>
                </a:ext>
              </a:extLst>
            </p:cNvPr>
            <p:cNvSpPr txBox="1"/>
            <p:nvPr/>
          </p:nvSpPr>
          <p:spPr>
            <a:xfrm>
              <a:off x="8883741" y="4516303"/>
              <a:ext cx="3047488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i="0" dirty="0">
                  <a:effectLst/>
                  <a:cs typeface="Times New Roman" panose="02020603050405020304" pitchFamily="18" charset="0"/>
                </a:rPr>
                <a:t>Регулярная очистка</a:t>
              </a:r>
              <a:r>
                <a:rPr lang="ru-RU" sz="1400" b="0" i="0" dirty="0">
                  <a:effectLst/>
                  <a:cs typeface="Times New Roman" panose="02020603050405020304" pitchFamily="18" charset="0"/>
                </a:rPr>
                <a:t> ремешка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ru-RU" sz="500" b="0" i="0" dirty="0">
                <a:effectLst/>
                <a:cs typeface="Times New Roman" panose="02020603050405020304" pitchFamily="18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0" i="0" dirty="0">
                  <a:effectLst/>
                  <a:cs typeface="Times New Roman" panose="02020603050405020304" pitchFamily="18" charset="0"/>
                </a:rPr>
                <a:t>Мытье корпуса мыльным раствором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ru-RU" sz="500" b="0" i="0" dirty="0">
                <a:effectLst/>
                <a:cs typeface="Times New Roman" panose="02020603050405020304" pitchFamily="18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0" i="0" dirty="0">
                  <a:effectLst/>
                  <a:cs typeface="Times New Roman" panose="02020603050405020304" pitchFamily="18" charset="0"/>
                </a:rPr>
                <a:t>Просушка после чистки</a:t>
              </a: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EA138312-8217-4737-972B-14F8D4948555}"/>
                </a:ext>
              </a:extLst>
            </p:cNvPr>
            <p:cNvSpPr/>
            <p:nvPr/>
          </p:nvSpPr>
          <p:spPr>
            <a:xfrm>
              <a:off x="8774271" y="4637761"/>
              <a:ext cx="109470" cy="103031"/>
            </a:xfrm>
            <a:prstGeom prst="ellipse">
              <a:avLst/>
            </a:prstGeom>
            <a:solidFill>
              <a:srgbClr val="721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7CE4B8A8-6918-4198-900C-21C6D24E0B75}"/>
                </a:ext>
              </a:extLst>
            </p:cNvPr>
            <p:cNvSpPr/>
            <p:nvPr/>
          </p:nvSpPr>
          <p:spPr>
            <a:xfrm>
              <a:off x="8774271" y="4906474"/>
              <a:ext cx="109470" cy="103031"/>
            </a:xfrm>
            <a:prstGeom prst="ellipse">
              <a:avLst/>
            </a:prstGeom>
            <a:solidFill>
              <a:srgbClr val="721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917F0E6C-BF38-4FC8-AFBA-74EA50C1D9FB}"/>
                </a:ext>
              </a:extLst>
            </p:cNvPr>
            <p:cNvSpPr/>
            <p:nvPr/>
          </p:nvSpPr>
          <p:spPr>
            <a:xfrm>
              <a:off x="8774271" y="5204206"/>
              <a:ext cx="109470" cy="103031"/>
            </a:xfrm>
            <a:prstGeom prst="ellipse">
              <a:avLst/>
            </a:prstGeom>
            <a:solidFill>
              <a:srgbClr val="721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3" name="Рисунок 32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22D75617-173B-49AD-B3F2-0F3B04DB5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07" y="2555124"/>
            <a:ext cx="2834750" cy="283475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аушники, наушник, Аудиооборудование, круг&#10;&#10;Автоматически созданное описание">
            <a:extLst>
              <a:ext uri="{FF2B5EF4-FFF2-40B4-BE49-F238E27FC236}">
                <a16:creationId xmlns:a16="http://schemas.microsoft.com/office/drawing/2014/main" id="{F92C5B84-655F-4C41-88DA-B8938681D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50" y="1736597"/>
            <a:ext cx="2705100" cy="27051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нимок экрана, Мобильный телефон, гаджет, Электронное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BCD6F1E8-0D49-4AB8-BE12-287F96DF1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830">
            <a:off x="771454" y="1670966"/>
            <a:ext cx="2128725" cy="31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0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704DF1D1-024E-4BA4-8716-22F46897EEB5}"/>
              </a:ext>
            </a:extLst>
          </p:cNvPr>
          <p:cNvSpPr/>
          <p:nvPr/>
        </p:nvSpPr>
        <p:spPr>
          <a:xfrm>
            <a:off x="519048" y="5850545"/>
            <a:ext cx="2922651" cy="385155"/>
          </a:xfrm>
          <a:prstGeom prst="roundRect">
            <a:avLst>
              <a:gd name="adj" fmla="val 125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39749357-8905-4B53-A1B1-C6ECEDBDA7AC}"/>
              </a:ext>
            </a:extLst>
          </p:cNvPr>
          <p:cNvSpPr/>
          <p:nvPr/>
        </p:nvSpPr>
        <p:spPr>
          <a:xfrm>
            <a:off x="519049" y="4998704"/>
            <a:ext cx="2922651" cy="738664"/>
          </a:xfrm>
          <a:prstGeom prst="roundRect">
            <a:avLst>
              <a:gd name="adj" fmla="val 125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4D1ED-D117-44A0-8209-113682D00F6C}"/>
              </a:ext>
            </a:extLst>
          </p:cNvPr>
          <p:cNvSpPr txBox="1"/>
          <p:nvPr/>
        </p:nvSpPr>
        <p:spPr>
          <a:xfrm>
            <a:off x="456147" y="1632323"/>
            <a:ext cx="6097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721220"/>
                </a:solidFill>
                <a:effectLst/>
                <a:cs typeface="Times New Roman" panose="02020603050405020304" pitchFamily="18" charset="0"/>
              </a:rPr>
              <a:t>РЕКОМЕНДАЦИИ ПО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721220"/>
                </a:solidFill>
                <a:cs typeface="Times New Roman" panose="02020603050405020304" pitchFamily="18" charset="0"/>
              </a:rPr>
              <a:t>ПРОФИЛАКТИКЕ</a:t>
            </a:r>
            <a:endParaRPr lang="ru-RU" sz="2800" b="0" dirty="0">
              <a:solidFill>
                <a:srgbClr val="72122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8E48C5D-3FB7-413F-AA85-11DE28D16DB2}"/>
              </a:ext>
            </a:extLst>
          </p:cNvPr>
          <p:cNvSpPr/>
          <p:nvPr/>
        </p:nvSpPr>
        <p:spPr>
          <a:xfrm>
            <a:off x="519049" y="2718207"/>
            <a:ext cx="2922651" cy="696099"/>
          </a:xfrm>
          <a:prstGeom prst="roundRect">
            <a:avLst>
              <a:gd name="adj" fmla="val 1015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075F8-C80B-4C02-AB7F-F074D9360A68}"/>
              </a:ext>
            </a:extLst>
          </p:cNvPr>
          <p:cNvSpPr txBox="1"/>
          <p:nvPr/>
        </p:nvSpPr>
        <p:spPr>
          <a:xfrm>
            <a:off x="597498" y="2801941"/>
            <a:ext cx="2736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effectLst/>
                <a:cs typeface="Times New Roman" panose="02020603050405020304" pitchFamily="18" charset="0"/>
              </a:rPr>
              <a:t>Регулярное мытье рук перед использованием гаджетов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6C39516-CA69-45A9-A6BB-2DE15321CFBB}"/>
              </a:ext>
            </a:extLst>
          </p:cNvPr>
          <p:cNvSpPr/>
          <p:nvPr/>
        </p:nvSpPr>
        <p:spPr>
          <a:xfrm>
            <a:off x="519049" y="3519305"/>
            <a:ext cx="2922651" cy="791816"/>
          </a:xfrm>
          <a:prstGeom prst="roundRect">
            <a:avLst>
              <a:gd name="adj" fmla="val 134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E11C4C-7992-4433-960C-31A58DFE745E}"/>
              </a:ext>
            </a:extLst>
          </p:cNvPr>
          <p:cNvSpPr txBox="1"/>
          <p:nvPr/>
        </p:nvSpPr>
        <p:spPr>
          <a:xfrm>
            <a:off x="586655" y="3552607"/>
            <a:ext cx="27470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b="0" i="0" dirty="0">
                <a:effectLst/>
                <a:cs typeface="Times New Roman" panose="02020603050405020304" pitchFamily="18" charset="0"/>
              </a:rPr>
              <a:t>Использование антисептиков при отсутствии возможности помыть руки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0EFACEB-4525-44A9-86D1-0DB2D898FE18}"/>
              </a:ext>
            </a:extLst>
          </p:cNvPr>
          <p:cNvSpPr/>
          <p:nvPr/>
        </p:nvSpPr>
        <p:spPr>
          <a:xfrm>
            <a:off x="519049" y="4428820"/>
            <a:ext cx="2922651" cy="444766"/>
          </a:xfrm>
          <a:prstGeom prst="roundRect">
            <a:avLst>
              <a:gd name="adj" fmla="val 125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4556E2-AD01-4D91-B8ED-188A5C26EA36}"/>
              </a:ext>
            </a:extLst>
          </p:cNvPr>
          <p:cNvSpPr txBox="1"/>
          <p:nvPr/>
        </p:nvSpPr>
        <p:spPr>
          <a:xfrm>
            <a:off x="7025336" y="1632323"/>
            <a:ext cx="51730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721220"/>
                </a:solidFill>
                <a:effectLst/>
                <a:cs typeface="Times New Roman" panose="02020603050405020304" pitchFamily="18" charset="0"/>
              </a:rPr>
              <a:t>НАУЧНОЕ ОБОСНОВАНИЕ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721220"/>
                </a:solidFill>
                <a:cs typeface="Times New Roman" panose="02020603050405020304" pitchFamily="18" charset="0"/>
              </a:rPr>
              <a:t>НЕОБХОДИМОСТИ ГИГИЕНЫ</a:t>
            </a:r>
            <a:endParaRPr lang="ru-RU" sz="2800" b="0" dirty="0">
              <a:solidFill>
                <a:srgbClr val="72122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0A48C3C-ABE7-4091-9864-0CA5C3C07F19}"/>
              </a:ext>
            </a:extLst>
          </p:cNvPr>
          <p:cNvSpPr/>
          <p:nvPr/>
        </p:nvSpPr>
        <p:spPr>
          <a:xfrm>
            <a:off x="7495431" y="3090246"/>
            <a:ext cx="4232824" cy="570529"/>
          </a:xfrm>
          <a:prstGeom prst="roundRect">
            <a:avLst>
              <a:gd name="adj" fmla="val 125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1125EA-EE99-41ED-A81A-E30D4B175326}"/>
              </a:ext>
            </a:extLst>
          </p:cNvPr>
          <p:cNvSpPr txBox="1"/>
          <p:nvPr/>
        </p:nvSpPr>
        <p:spPr>
          <a:xfrm>
            <a:off x="7639050" y="3120444"/>
            <a:ext cx="4089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dirty="0">
                <a:effectLst/>
                <a:cs typeface="Times New Roman" panose="02020603050405020304" pitchFamily="18" charset="0"/>
              </a:rPr>
              <a:t>На экране смартфона может находиться до 1,75 млн бактерий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0DA327E-0B67-4D7C-93A2-C17304C11E7D}"/>
              </a:ext>
            </a:extLst>
          </p:cNvPr>
          <p:cNvSpPr/>
          <p:nvPr/>
        </p:nvSpPr>
        <p:spPr>
          <a:xfrm>
            <a:off x="7495431" y="3786539"/>
            <a:ext cx="4232824" cy="444766"/>
          </a:xfrm>
          <a:prstGeom prst="roundRect">
            <a:avLst>
              <a:gd name="adj" fmla="val 125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DB706F9-C77F-4B9E-88D2-095AC26FCB15}"/>
              </a:ext>
            </a:extLst>
          </p:cNvPr>
          <p:cNvSpPr/>
          <p:nvPr/>
        </p:nvSpPr>
        <p:spPr>
          <a:xfrm>
            <a:off x="7503144" y="4365954"/>
            <a:ext cx="4232824" cy="570530"/>
          </a:xfrm>
          <a:prstGeom prst="roundRect">
            <a:avLst>
              <a:gd name="adj" fmla="val 125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E7ADAD26-8399-490F-A8E8-1EEBC41C1F83}"/>
              </a:ext>
            </a:extLst>
          </p:cNvPr>
          <p:cNvSpPr/>
          <p:nvPr/>
        </p:nvSpPr>
        <p:spPr>
          <a:xfrm>
            <a:off x="7495431" y="5057407"/>
            <a:ext cx="4232824" cy="738663"/>
          </a:xfrm>
          <a:prstGeom prst="roundRect">
            <a:avLst>
              <a:gd name="adj" fmla="val 125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042DC08-E65B-475B-81CD-613F2EB51E49}"/>
              </a:ext>
            </a:extLst>
          </p:cNvPr>
          <p:cNvSpPr/>
          <p:nvPr/>
        </p:nvSpPr>
        <p:spPr>
          <a:xfrm>
            <a:off x="456147" y="402932"/>
            <a:ext cx="6732651" cy="791816"/>
          </a:xfrm>
          <a:prstGeom prst="roundRect">
            <a:avLst>
              <a:gd name="adj" fmla="val 125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A90FDF-086B-486C-8A84-2EF1F5B0D181}"/>
              </a:ext>
            </a:extLst>
          </p:cNvPr>
          <p:cNvSpPr txBox="1"/>
          <p:nvPr/>
        </p:nvSpPr>
        <p:spPr>
          <a:xfrm>
            <a:off x="597498" y="512155"/>
            <a:ext cx="68770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cs typeface="Times New Roman" panose="02020603050405020304" pitchFamily="18" charset="0"/>
              </a:rPr>
              <a:t>Соблюдение правил гигиены гаджетов – это не просто вопрос эстетики, а важная составляющая профилактики инфекционных заболеваний в современном мире.</a:t>
            </a:r>
            <a:br>
              <a:rPr lang="ru-RU" sz="1400" b="1" dirty="0">
                <a:effectLst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8ED498-F3DA-40C2-9142-402835BEEE9C}"/>
              </a:ext>
            </a:extLst>
          </p:cNvPr>
          <p:cNvSpPr txBox="1"/>
          <p:nvPr/>
        </p:nvSpPr>
        <p:spPr>
          <a:xfrm>
            <a:off x="643998" y="4489990"/>
            <a:ext cx="26727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dirty="0">
                <a:effectLst/>
                <a:cs typeface="Times New Roman" panose="02020603050405020304" pitchFamily="18" charset="0"/>
              </a:rPr>
              <a:t>Хранение устройств в чистоте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260CFA-4AD5-4D30-98A3-B0C354D98CC3}"/>
              </a:ext>
            </a:extLst>
          </p:cNvPr>
          <p:cNvSpPr txBox="1"/>
          <p:nvPr/>
        </p:nvSpPr>
        <p:spPr>
          <a:xfrm>
            <a:off x="586655" y="4998704"/>
            <a:ext cx="28105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dirty="0">
                <a:effectLst/>
                <a:cs typeface="Times New Roman" panose="02020603050405020304" pitchFamily="18" charset="0"/>
              </a:rPr>
              <a:t>Избегание использования гаджетов в местах с повышенным риском загрязнения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210F47-C0ED-4E78-8183-5E88A60B842F}"/>
              </a:ext>
            </a:extLst>
          </p:cNvPr>
          <p:cNvSpPr txBox="1"/>
          <p:nvPr/>
        </p:nvSpPr>
        <p:spPr>
          <a:xfrm>
            <a:off x="586655" y="5872304"/>
            <a:ext cx="29226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dirty="0">
                <a:effectLst/>
                <a:cs typeface="Times New Roman" panose="02020603050405020304" pitchFamily="18" charset="0"/>
              </a:rPr>
              <a:t>Отказ от взятия устройств в туалет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70FFFE-712D-4F04-AA7F-4C45F57EE1C9}"/>
              </a:ext>
            </a:extLst>
          </p:cNvPr>
          <p:cNvSpPr txBox="1"/>
          <p:nvPr/>
        </p:nvSpPr>
        <p:spPr>
          <a:xfrm>
            <a:off x="7812412" y="2647650"/>
            <a:ext cx="3560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1" dirty="0">
                <a:effectLst/>
                <a:cs typeface="Times New Roman" panose="02020603050405020304" pitchFamily="18" charset="0"/>
              </a:rPr>
              <a:t>микробиологические исследования показывают, что: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626927-023C-4730-A065-DC5CA3716C50}"/>
              </a:ext>
            </a:extLst>
          </p:cNvPr>
          <p:cNvSpPr txBox="1"/>
          <p:nvPr/>
        </p:nvSpPr>
        <p:spPr>
          <a:xfrm>
            <a:off x="7589045" y="3827880"/>
            <a:ext cx="41392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dirty="0">
                <a:effectLst/>
                <a:cs typeface="Times New Roman" panose="02020603050405020304" pitchFamily="18" charset="0"/>
              </a:rPr>
              <a:t>Задняя часть устройства загрязнена сильнее экрана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139FF9-6A8E-4F13-9C31-9F7DF31C9E8A}"/>
              </a:ext>
            </a:extLst>
          </p:cNvPr>
          <p:cNvSpPr txBox="1"/>
          <p:nvPr/>
        </p:nvSpPr>
        <p:spPr>
          <a:xfrm>
            <a:off x="7589045" y="4392645"/>
            <a:ext cx="4000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dirty="0">
                <a:effectLst/>
                <a:cs typeface="Times New Roman" panose="02020603050405020304" pitchFamily="18" charset="0"/>
              </a:rPr>
              <a:t>Вирусы могут сохраняться на поверхности до двух месяцев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0FB320-BA13-4460-B273-09AA90E3C3A2}"/>
              </a:ext>
            </a:extLst>
          </p:cNvPr>
          <p:cNvSpPr txBox="1"/>
          <p:nvPr/>
        </p:nvSpPr>
        <p:spPr>
          <a:xfrm>
            <a:off x="7583326" y="5057408"/>
            <a:ext cx="40061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dirty="0">
                <a:effectLst/>
                <a:cs typeface="Times New Roman" panose="02020603050405020304" pitchFamily="18" charset="0"/>
              </a:rPr>
              <a:t>Бактерии способны вызывать различные заболевания, особенно у людей с ослабленным иммунитетом</a:t>
            </a:r>
          </a:p>
        </p:txBody>
      </p:sp>
      <p:pic>
        <p:nvPicPr>
          <p:cNvPr id="22" name="Рисунок 21" descr="Изображение выглядит как мультфильм, улыбка, Человеческое лиц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AFED131-6C88-4409-8C0E-92C465C27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97" y="706657"/>
            <a:ext cx="4570214" cy="6858000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77AE41A-6B24-4526-95C9-B26B260A1FDE}"/>
              </a:ext>
            </a:extLst>
          </p:cNvPr>
          <p:cNvGrpSpPr/>
          <p:nvPr/>
        </p:nvGrpSpPr>
        <p:grpSpPr>
          <a:xfrm>
            <a:off x="10368741" y="261527"/>
            <a:ext cx="1582274" cy="466811"/>
            <a:chOff x="4376737" y="2919412"/>
            <a:chExt cx="3438715" cy="1014507"/>
          </a:xfrm>
          <a:solidFill>
            <a:srgbClr val="721220"/>
          </a:solidFill>
        </p:grpSpPr>
        <p:grpSp>
          <p:nvGrpSpPr>
            <p:cNvPr id="31" name="Рисунок 202">
              <a:extLst>
                <a:ext uri="{FF2B5EF4-FFF2-40B4-BE49-F238E27FC236}">
                  <a16:creationId xmlns:a16="http://schemas.microsoft.com/office/drawing/2014/main" id="{B79E0065-7819-4E97-ACAD-E80B7C77CA7E}"/>
                </a:ext>
              </a:extLst>
            </p:cNvPr>
            <p:cNvGrpSpPr/>
            <p:nvPr/>
          </p:nvGrpSpPr>
          <p:grpSpPr>
            <a:xfrm>
              <a:off x="5217318" y="2919412"/>
              <a:ext cx="2598134" cy="1014507"/>
              <a:chOff x="5217318" y="2919412"/>
              <a:chExt cx="2598134" cy="1014507"/>
            </a:xfrm>
            <a:grpFill/>
          </p:grpSpPr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E4FBD64A-915E-4D15-8B79-90907691D25E}"/>
                  </a:ext>
                </a:extLst>
              </p:cNvPr>
              <p:cNvSpPr/>
              <p:nvPr/>
            </p:nvSpPr>
            <p:spPr>
              <a:xfrm>
                <a:off x="5217318" y="2979038"/>
                <a:ext cx="124110" cy="208502"/>
              </a:xfrm>
              <a:custGeom>
                <a:avLst/>
                <a:gdLst>
                  <a:gd name="connsiteX0" fmla="*/ 32861 w 124110"/>
                  <a:gd name="connsiteY0" fmla="*/ 121158 h 208502"/>
                  <a:gd name="connsiteX1" fmla="*/ 91345 w 124110"/>
                  <a:gd name="connsiteY1" fmla="*/ 121158 h 208502"/>
                  <a:gd name="connsiteX2" fmla="*/ 91345 w 124110"/>
                  <a:gd name="connsiteY2" fmla="*/ 208502 h 208502"/>
                  <a:gd name="connsiteX3" fmla="*/ 124111 w 124110"/>
                  <a:gd name="connsiteY3" fmla="*/ 208502 h 208502"/>
                  <a:gd name="connsiteX4" fmla="*/ 124111 w 124110"/>
                  <a:gd name="connsiteY4" fmla="*/ 0 h 208502"/>
                  <a:gd name="connsiteX5" fmla="*/ 91345 w 124110"/>
                  <a:gd name="connsiteY5" fmla="*/ 0 h 208502"/>
                  <a:gd name="connsiteX6" fmla="*/ 91345 w 124110"/>
                  <a:gd name="connsiteY6" fmla="*/ 90011 h 208502"/>
                  <a:gd name="connsiteX7" fmla="*/ 32861 w 124110"/>
                  <a:gd name="connsiteY7" fmla="*/ 90011 h 208502"/>
                  <a:gd name="connsiteX8" fmla="*/ 32861 w 124110"/>
                  <a:gd name="connsiteY8" fmla="*/ 0 h 208502"/>
                  <a:gd name="connsiteX9" fmla="*/ 0 w 124110"/>
                  <a:gd name="connsiteY9" fmla="*/ 0 h 208502"/>
                  <a:gd name="connsiteX10" fmla="*/ 0 w 124110"/>
                  <a:gd name="connsiteY10" fmla="*/ 208502 h 208502"/>
                  <a:gd name="connsiteX11" fmla="*/ 32861 w 124110"/>
                  <a:gd name="connsiteY11" fmla="*/ 208502 h 208502"/>
                  <a:gd name="connsiteX12" fmla="*/ 32861 w 124110"/>
                  <a:gd name="connsiteY12" fmla="*/ 121158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502">
                    <a:moveTo>
                      <a:pt x="32861" y="121158"/>
                    </a:moveTo>
                    <a:lnTo>
                      <a:pt x="91345" y="121158"/>
                    </a:lnTo>
                    <a:lnTo>
                      <a:pt x="91345" y="208502"/>
                    </a:lnTo>
                    <a:lnTo>
                      <a:pt x="124111" y="208502"/>
                    </a:lnTo>
                    <a:lnTo>
                      <a:pt x="124111" y="0"/>
                    </a:lnTo>
                    <a:lnTo>
                      <a:pt x="91345" y="0"/>
                    </a:lnTo>
                    <a:lnTo>
                      <a:pt x="91345" y="90011"/>
                    </a:lnTo>
                    <a:lnTo>
                      <a:pt x="32861" y="90011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861" y="208502"/>
                    </a:lnTo>
                    <a:lnTo>
                      <a:pt x="32861" y="12115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D48A1531-10D9-4460-AB7C-DBFBC3708E83}"/>
                  </a:ext>
                </a:extLst>
              </p:cNvPr>
              <p:cNvSpPr/>
              <p:nvPr/>
            </p:nvSpPr>
            <p:spPr>
              <a:xfrm>
                <a:off x="5377243" y="297694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2"/>
                      <a:pt x="41529" y="40958"/>
                    </a:cubicBezTo>
                    <a:cubicBezTo>
                      <a:pt x="46958" y="35243"/>
                      <a:pt x="54292" y="32385"/>
                      <a:pt x="63627" y="32385"/>
                    </a:cubicBezTo>
                    <a:cubicBezTo>
                      <a:pt x="72961" y="32385"/>
                      <a:pt x="80391" y="35243"/>
                      <a:pt x="85725" y="40958"/>
                    </a:cubicBezTo>
                    <a:cubicBezTo>
                      <a:pt x="91059" y="46672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8E030F57-C927-4D2D-A545-6F2DF352A3B9}"/>
                  </a:ext>
                </a:extLst>
              </p:cNvPr>
              <p:cNvSpPr/>
              <p:nvPr/>
            </p:nvSpPr>
            <p:spPr>
              <a:xfrm>
                <a:off x="5537453" y="2978943"/>
                <a:ext cx="124015" cy="208597"/>
              </a:xfrm>
              <a:custGeom>
                <a:avLst/>
                <a:gdLst>
                  <a:gd name="connsiteX0" fmla="*/ 32480 w 124015"/>
                  <a:gd name="connsiteY0" fmla="*/ 208598 h 208597"/>
                  <a:gd name="connsiteX1" fmla="*/ 70485 w 124015"/>
                  <a:gd name="connsiteY1" fmla="*/ 208598 h 208597"/>
                  <a:gd name="connsiteX2" fmla="*/ 109918 w 124015"/>
                  <a:gd name="connsiteY2" fmla="*/ 195263 h 208597"/>
                  <a:gd name="connsiteX3" fmla="*/ 124016 w 124015"/>
                  <a:gd name="connsiteY3" fmla="*/ 158687 h 208597"/>
                  <a:gd name="connsiteX4" fmla="*/ 124016 w 124015"/>
                  <a:gd name="connsiteY4" fmla="*/ 144304 h 208597"/>
                  <a:gd name="connsiteX5" fmla="*/ 114395 w 124015"/>
                  <a:gd name="connsiteY5" fmla="*/ 115253 h 208597"/>
                  <a:gd name="connsiteX6" fmla="*/ 87344 w 124015"/>
                  <a:gd name="connsiteY6" fmla="*/ 100965 h 208597"/>
                  <a:gd name="connsiteX7" fmla="*/ 112681 w 124015"/>
                  <a:gd name="connsiteY7" fmla="*/ 87154 h 208597"/>
                  <a:gd name="connsiteX8" fmla="*/ 121349 w 124015"/>
                  <a:gd name="connsiteY8" fmla="*/ 60674 h 208597"/>
                  <a:gd name="connsiteX9" fmla="*/ 121349 w 124015"/>
                  <a:gd name="connsiteY9" fmla="*/ 49340 h 208597"/>
                  <a:gd name="connsiteX10" fmla="*/ 107633 w 124015"/>
                  <a:gd name="connsiteY10" fmla="*/ 13049 h 208597"/>
                  <a:gd name="connsiteX11" fmla="*/ 67628 w 124015"/>
                  <a:gd name="connsiteY11" fmla="*/ 0 h 208597"/>
                  <a:gd name="connsiteX12" fmla="*/ 0 w 124015"/>
                  <a:gd name="connsiteY12" fmla="*/ 0 h 208597"/>
                  <a:gd name="connsiteX13" fmla="*/ 0 w 124015"/>
                  <a:gd name="connsiteY13" fmla="*/ 208407 h 208597"/>
                  <a:gd name="connsiteX14" fmla="*/ 32671 w 124015"/>
                  <a:gd name="connsiteY14" fmla="*/ 208407 h 208597"/>
                  <a:gd name="connsiteX15" fmla="*/ 90964 w 124015"/>
                  <a:gd name="connsiteY15" fmla="*/ 141637 h 208597"/>
                  <a:gd name="connsiteX16" fmla="*/ 90964 w 124015"/>
                  <a:gd name="connsiteY16" fmla="*/ 155734 h 208597"/>
                  <a:gd name="connsiteX17" fmla="*/ 84487 w 124015"/>
                  <a:gd name="connsiteY17" fmla="*/ 171831 h 208597"/>
                  <a:gd name="connsiteX18" fmla="*/ 64865 w 124015"/>
                  <a:gd name="connsiteY18" fmla="*/ 177832 h 208597"/>
                  <a:gd name="connsiteX19" fmla="*/ 32480 w 124015"/>
                  <a:gd name="connsiteY19" fmla="*/ 177832 h 208597"/>
                  <a:gd name="connsiteX20" fmla="*/ 32480 w 124015"/>
                  <a:gd name="connsiteY20" fmla="*/ 116491 h 208597"/>
                  <a:gd name="connsiteX21" fmla="*/ 66199 w 124015"/>
                  <a:gd name="connsiteY21" fmla="*/ 116491 h 208597"/>
                  <a:gd name="connsiteX22" fmla="*/ 84677 w 124015"/>
                  <a:gd name="connsiteY22" fmla="*/ 123158 h 208597"/>
                  <a:gd name="connsiteX23" fmla="*/ 90964 w 124015"/>
                  <a:gd name="connsiteY23" fmla="*/ 141732 h 208597"/>
                  <a:gd name="connsiteX24" fmla="*/ 65056 w 124015"/>
                  <a:gd name="connsiteY24" fmla="*/ 30956 h 208597"/>
                  <a:gd name="connsiteX25" fmla="*/ 82391 w 124015"/>
                  <a:gd name="connsiteY25" fmla="*/ 36290 h 208597"/>
                  <a:gd name="connsiteX26" fmla="*/ 88392 w 124015"/>
                  <a:gd name="connsiteY26" fmla="*/ 51816 h 208597"/>
                  <a:gd name="connsiteX27" fmla="*/ 88392 w 124015"/>
                  <a:gd name="connsiteY27" fmla="*/ 62675 h 208597"/>
                  <a:gd name="connsiteX28" fmla="*/ 82677 w 124015"/>
                  <a:gd name="connsiteY28" fmla="*/ 79724 h 208597"/>
                  <a:gd name="connsiteX29" fmla="*/ 65913 w 124015"/>
                  <a:gd name="connsiteY29" fmla="*/ 85630 h 208597"/>
                  <a:gd name="connsiteX30" fmla="*/ 32480 w 124015"/>
                  <a:gd name="connsiteY30" fmla="*/ 85630 h 208597"/>
                  <a:gd name="connsiteX31" fmla="*/ 32480 w 124015"/>
                  <a:gd name="connsiteY31" fmla="*/ 30861 h 208597"/>
                  <a:gd name="connsiteX32" fmla="*/ 65056 w 124015"/>
                  <a:gd name="connsiteY32" fmla="*/ 30861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015" h="208597">
                    <a:moveTo>
                      <a:pt x="32480" y="208598"/>
                    </a:moveTo>
                    <a:lnTo>
                      <a:pt x="70485" y="208598"/>
                    </a:lnTo>
                    <a:cubicBezTo>
                      <a:pt x="87439" y="208598"/>
                      <a:pt x="100584" y="204121"/>
                      <a:pt x="109918" y="195263"/>
                    </a:cubicBezTo>
                    <a:cubicBezTo>
                      <a:pt x="119253" y="186404"/>
                      <a:pt x="124016" y="174212"/>
                      <a:pt x="124016" y="158687"/>
                    </a:cubicBezTo>
                    <a:lnTo>
                      <a:pt x="124016" y="144304"/>
                    </a:lnTo>
                    <a:cubicBezTo>
                      <a:pt x="124016" y="132779"/>
                      <a:pt x="120777" y="123063"/>
                      <a:pt x="114395" y="115253"/>
                    </a:cubicBezTo>
                    <a:cubicBezTo>
                      <a:pt x="108013" y="107442"/>
                      <a:pt x="98965" y="102680"/>
                      <a:pt x="87344" y="100965"/>
                    </a:cubicBezTo>
                    <a:cubicBezTo>
                      <a:pt x="98393" y="98965"/>
                      <a:pt x="106871" y="94298"/>
                      <a:pt x="112681" y="87154"/>
                    </a:cubicBezTo>
                    <a:cubicBezTo>
                      <a:pt x="118491" y="79915"/>
                      <a:pt x="121349" y="71152"/>
                      <a:pt x="121349" y="60674"/>
                    </a:cubicBezTo>
                    <a:lnTo>
                      <a:pt x="121349" y="49340"/>
                    </a:lnTo>
                    <a:cubicBezTo>
                      <a:pt x="121349" y="33909"/>
                      <a:pt x="116776" y="21812"/>
                      <a:pt x="107633" y="13049"/>
                    </a:cubicBezTo>
                    <a:cubicBezTo>
                      <a:pt x="98488" y="4286"/>
                      <a:pt x="85154" y="0"/>
                      <a:pt x="67628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671" y="208407"/>
                    </a:lnTo>
                    <a:close/>
                    <a:moveTo>
                      <a:pt x="90964" y="141637"/>
                    </a:moveTo>
                    <a:lnTo>
                      <a:pt x="90964" y="155734"/>
                    </a:lnTo>
                    <a:cubicBezTo>
                      <a:pt x="90964" y="162401"/>
                      <a:pt x="88773" y="167735"/>
                      <a:pt x="84487" y="171831"/>
                    </a:cubicBezTo>
                    <a:cubicBezTo>
                      <a:pt x="80200" y="175927"/>
                      <a:pt x="73628" y="177832"/>
                      <a:pt x="64865" y="177832"/>
                    </a:cubicBezTo>
                    <a:lnTo>
                      <a:pt x="32480" y="177832"/>
                    </a:lnTo>
                    <a:lnTo>
                      <a:pt x="32480" y="116491"/>
                    </a:lnTo>
                    <a:lnTo>
                      <a:pt x="66199" y="116491"/>
                    </a:lnTo>
                    <a:cubicBezTo>
                      <a:pt x="74295" y="116491"/>
                      <a:pt x="80486" y="118681"/>
                      <a:pt x="84677" y="123158"/>
                    </a:cubicBezTo>
                    <a:cubicBezTo>
                      <a:pt x="88868" y="127635"/>
                      <a:pt x="90964" y="133826"/>
                      <a:pt x="90964" y="141732"/>
                    </a:cubicBezTo>
                    <a:close/>
                    <a:moveTo>
                      <a:pt x="65056" y="30956"/>
                    </a:moveTo>
                    <a:cubicBezTo>
                      <a:pt x="72580" y="30956"/>
                      <a:pt x="78391" y="32766"/>
                      <a:pt x="82391" y="36290"/>
                    </a:cubicBezTo>
                    <a:cubicBezTo>
                      <a:pt x="86392" y="39815"/>
                      <a:pt x="88392" y="45053"/>
                      <a:pt x="88392" y="51816"/>
                    </a:cubicBezTo>
                    <a:lnTo>
                      <a:pt x="88392" y="62675"/>
                    </a:lnTo>
                    <a:cubicBezTo>
                      <a:pt x="88392" y="70104"/>
                      <a:pt x="86487" y="75819"/>
                      <a:pt x="82677" y="79724"/>
                    </a:cubicBezTo>
                    <a:cubicBezTo>
                      <a:pt x="78867" y="83630"/>
                      <a:pt x="73247" y="85630"/>
                      <a:pt x="65913" y="85630"/>
                    </a:cubicBezTo>
                    <a:lnTo>
                      <a:pt x="32480" y="85630"/>
                    </a:lnTo>
                    <a:lnTo>
                      <a:pt x="32480" y="30861"/>
                    </a:lnTo>
                    <a:lnTo>
                      <a:pt x="65056" y="3086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504BED2C-D37B-466F-8D51-BBAADCF8D824}"/>
                  </a:ext>
                </a:extLst>
              </p:cNvPr>
              <p:cNvSpPr/>
              <p:nvPr/>
            </p:nvSpPr>
            <p:spPr>
              <a:xfrm>
                <a:off x="5687091" y="2976942"/>
                <a:ext cx="127253" cy="212693"/>
              </a:xfrm>
              <a:custGeom>
                <a:avLst/>
                <a:gdLst>
                  <a:gd name="connsiteX0" fmla="*/ 29813 w 127253"/>
                  <a:gd name="connsiteY0" fmla="*/ 204978 h 212693"/>
                  <a:gd name="connsiteX1" fmla="*/ 63627 w 127253"/>
                  <a:gd name="connsiteY1" fmla="*/ 212693 h 212693"/>
                  <a:gd name="connsiteX2" fmla="*/ 97441 w 127253"/>
                  <a:gd name="connsiteY2" fmla="*/ 204978 h 212693"/>
                  <a:gd name="connsiteX3" fmla="*/ 119539 w 127253"/>
                  <a:gd name="connsiteY3" fmla="*/ 182880 h 212693"/>
                  <a:gd name="connsiteX4" fmla="*/ 127254 w 127253"/>
                  <a:gd name="connsiteY4" fmla="*/ 149066 h 212693"/>
                  <a:gd name="connsiteX5" fmla="*/ 127254 w 127253"/>
                  <a:gd name="connsiteY5" fmla="*/ 63627 h 212693"/>
                  <a:gd name="connsiteX6" fmla="*/ 119539 w 127253"/>
                  <a:gd name="connsiteY6" fmla="*/ 29718 h 212693"/>
                  <a:gd name="connsiteX7" fmla="*/ 97441 w 127253"/>
                  <a:gd name="connsiteY7" fmla="*/ 7715 h 212693"/>
                  <a:gd name="connsiteX8" fmla="*/ 63627 w 127253"/>
                  <a:gd name="connsiteY8" fmla="*/ 0 h 212693"/>
                  <a:gd name="connsiteX9" fmla="*/ 29813 w 127253"/>
                  <a:gd name="connsiteY9" fmla="*/ 7715 h 212693"/>
                  <a:gd name="connsiteX10" fmla="*/ 7715 w 127253"/>
                  <a:gd name="connsiteY10" fmla="*/ 29718 h 212693"/>
                  <a:gd name="connsiteX11" fmla="*/ 0 w 127253"/>
                  <a:gd name="connsiteY11" fmla="*/ 63627 h 212693"/>
                  <a:gd name="connsiteX12" fmla="*/ 0 w 127253"/>
                  <a:gd name="connsiteY12" fmla="*/ 149066 h 212693"/>
                  <a:gd name="connsiteX13" fmla="*/ 7715 w 127253"/>
                  <a:gd name="connsiteY13" fmla="*/ 182880 h 212693"/>
                  <a:gd name="connsiteX14" fmla="*/ 29813 w 127253"/>
                  <a:gd name="connsiteY14" fmla="*/ 204978 h 212693"/>
                  <a:gd name="connsiteX15" fmla="*/ 33433 w 127253"/>
                  <a:gd name="connsiteY15" fmla="*/ 64103 h 212693"/>
                  <a:gd name="connsiteX16" fmla="*/ 41624 w 127253"/>
                  <a:gd name="connsiteY16" fmla="*/ 40958 h 212693"/>
                  <a:gd name="connsiteX17" fmla="*/ 63722 w 127253"/>
                  <a:gd name="connsiteY17" fmla="*/ 32385 h 212693"/>
                  <a:gd name="connsiteX18" fmla="*/ 85820 w 127253"/>
                  <a:gd name="connsiteY18" fmla="*/ 40958 h 212693"/>
                  <a:gd name="connsiteX19" fmla="*/ 93821 w 127253"/>
                  <a:gd name="connsiteY19" fmla="*/ 64103 h 212693"/>
                  <a:gd name="connsiteX20" fmla="*/ 93821 w 127253"/>
                  <a:gd name="connsiteY20" fmla="*/ 148495 h 212693"/>
                  <a:gd name="connsiteX21" fmla="*/ 85820 w 127253"/>
                  <a:gd name="connsiteY21" fmla="*/ 171736 h 212693"/>
                  <a:gd name="connsiteX22" fmla="*/ 63722 w 127253"/>
                  <a:gd name="connsiteY22" fmla="*/ 180308 h 212693"/>
                  <a:gd name="connsiteX23" fmla="*/ 41624 w 127253"/>
                  <a:gd name="connsiteY23" fmla="*/ 171736 h 212693"/>
                  <a:gd name="connsiteX24" fmla="*/ 33433 w 127253"/>
                  <a:gd name="connsiteY24" fmla="*/ 148495 h 212693"/>
                  <a:gd name="connsiteX25" fmla="*/ 33433 w 127253"/>
                  <a:gd name="connsiteY25" fmla="*/ 64103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3" h="212693">
                    <a:moveTo>
                      <a:pt x="29813" y="204978"/>
                    </a:moveTo>
                    <a:cubicBezTo>
                      <a:pt x="39338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lose/>
                    <a:moveTo>
                      <a:pt x="33433" y="64103"/>
                    </a:moveTo>
                    <a:cubicBezTo>
                      <a:pt x="33433" y="54388"/>
                      <a:pt x="36195" y="46672"/>
                      <a:pt x="41624" y="40958"/>
                    </a:cubicBezTo>
                    <a:cubicBezTo>
                      <a:pt x="47053" y="35243"/>
                      <a:pt x="54388" y="32385"/>
                      <a:pt x="63722" y="32385"/>
                    </a:cubicBezTo>
                    <a:cubicBezTo>
                      <a:pt x="73057" y="32385"/>
                      <a:pt x="80486" y="35243"/>
                      <a:pt x="85820" y="40958"/>
                    </a:cubicBezTo>
                    <a:cubicBezTo>
                      <a:pt x="91154" y="46672"/>
                      <a:pt x="93821" y="54388"/>
                      <a:pt x="93821" y="64103"/>
                    </a:cubicBezTo>
                    <a:lnTo>
                      <a:pt x="93821" y="148495"/>
                    </a:lnTo>
                    <a:cubicBezTo>
                      <a:pt x="93821" y="158210"/>
                      <a:pt x="91154" y="166021"/>
                      <a:pt x="85820" y="171736"/>
                    </a:cubicBezTo>
                    <a:cubicBezTo>
                      <a:pt x="80486" y="177451"/>
                      <a:pt x="73152" y="180308"/>
                      <a:pt x="63722" y="180308"/>
                    </a:cubicBezTo>
                    <a:cubicBezTo>
                      <a:pt x="54292" y="180308"/>
                      <a:pt x="47053" y="177451"/>
                      <a:pt x="41624" y="171736"/>
                    </a:cubicBezTo>
                    <a:cubicBezTo>
                      <a:pt x="36195" y="166021"/>
                      <a:pt x="33433" y="158306"/>
                      <a:pt x="33433" y="148495"/>
                    </a:cubicBezTo>
                    <a:lnTo>
                      <a:pt x="33433" y="6410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B4436763-6C5C-44CD-8CE4-0AA92C32BAE6}"/>
                  </a:ext>
                </a:extLst>
              </p:cNvPr>
              <p:cNvSpPr/>
              <p:nvPr/>
            </p:nvSpPr>
            <p:spPr>
              <a:xfrm>
                <a:off x="5842158" y="2977038"/>
                <a:ext cx="122872" cy="212598"/>
              </a:xfrm>
              <a:custGeom>
                <a:avLst/>
                <a:gdLst>
                  <a:gd name="connsiteX0" fmla="*/ 28765 w 122872"/>
                  <a:gd name="connsiteY0" fmla="*/ 204787 h 212598"/>
                  <a:gd name="connsiteX1" fmla="*/ 61722 w 122872"/>
                  <a:gd name="connsiteY1" fmla="*/ 212598 h 212598"/>
                  <a:gd name="connsiteX2" fmla="*/ 93535 w 122872"/>
                  <a:gd name="connsiteY2" fmla="*/ 205169 h 212598"/>
                  <a:gd name="connsiteX3" fmla="*/ 114014 w 122872"/>
                  <a:gd name="connsiteY3" fmla="*/ 182880 h 212598"/>
                  <a:gd name="connsiteX4" fmla="*/ 122872 w 122872"/>
                  <a:gd name="connsiteY4" fmla="*/ 146114 h 212598"/>
                  <a:gd name="connsiteX5" fmla="*/ 89440 w 122872"/>
                  <a:gd name="connsiteY5" fmla="*/ 146114 h 212598"/>
                  <a:gd name="connsiteX6" fmla="*/ 80867 w 122872"/>
                  <a:gd name="connsiteY6" fmla="*/ 171641 h 212598"/>
                  <a:gd name="connsiteX7" fmla="*/ 61627 w 122872"/>
                  <a:gd name="connsiteY7" fmla="*/ 180118 h 212598"/>
                  <a:gd name="connsiteX8" fmla="*/ 41053 w 122872"/>
                  <a:gd name="connsiteY8" fmla="*/ 171450 h 212598"/>
                  <a:gd name="connsiteX9" fmla="*/ 33528 w 122872"/>
                  <a:gd name="connsiteY9" fmla="*/ 147257 h 212598"/>
                  <a:gd name="connsiteX10" fmla="*/ 33528 w 122872"/>
                  <a:gd name="connsiteY10" fmla="*/ 65437 h 212598"/>
                  <a:gd name="connsiteX11" fmla="*/ 41053 w 122872"/>
                  <a:gd name="connsiteY11" fmla="*/ 41243 h 212598"/>
                  <a:gd name="connsiteX12" fmla="*/ 61627 w 122872"/>
                  <a:gd name="connsiteY12" fmla="*/ 32480 h 212598"/>
                  <a:gd name="connsiteX13" fmla="*/ 75438 w 122872"/>
                  <a:gd name="connsiteY13" fmla="*/ 36290 h 212598"/>
                  <a:gd name="connsiteX14" fmla="*/ 84868 w 122872"/>
                  <a:gd name="connsiteY14" fmla="*/ 47720 h 212598"/>
                  <a:gd name="connsiteX15" fmla="*/ 89440 w 122872"/>
                  <a:gd name="connsiteY15" fmla="*/ 66484 h 212598"/>
                  <a:gd name="connsiteX16" fmla="*/ 122872 w 122872"/>
                  <a:gd name="connsiteY16" fmla="*/ 66484 h 212598"/>
                  <a:gd name="connsiteX17" fmla="*/ 114014 w 122872"/>
                  <a:gd name="connsiteY17" fmla="*/ 29718 h 212598"/>
                  <a:gd name="connsiteX18" fmla="*/ 93535 w 122872"/>
                  <a:gd name="connsiteY18" fmla="*/ 7429 h 212598"/>
                  <a:gd name="connsiteX19" fmla="*/ 61627 w 122872"/>
                  <a:gd name="connsiteY19" fmla="*/ 0 h 212598"/>
                  <a:gd name="connsiteX20" fmla="*/ 28670 w 122872"/>
                  <a:gd name="connsiteY20" fmla="*/ 7906 h 212598"/>
                  <a:gd name="connsiteX21" fmla="*/ 7429 w 122872"/>
                  <a:gd name="connsiteY21" fmla="*/ 30385 h 212598"/>
                  <a:gd name="connsiteX22" fmla="*/ 0 w 122872"/>
                  <a:gd name="connsiteY22" fmla="*/ 65532 h 212598"/>
                  <a:gd name="connsiteX23" fmla="*/ 0 w 122872"/>
                  <a:gd name="connsiteY23" fmla="*/ 147352 h 212598"/>
                  <a:gd name="connsiteX24" fmla="*/ 7429 w 122872"/>
                  <a:gd name="connsiteY24" fmla="*/ 182404 h 212598"/>
                  <a:gd name="connsiteX25" fmla="*/ 28670 w 122872"/>
                  <a:gd name="connsiteY25" fmla="*/ 204883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598">
                    <a:moveTo>
                      <a:pt x="28765" y="204787"/>
                    </a:moveTo>
                    <a:cubicBezTo>
                      <a:pt x="38005" y="210026"/>
                      <a:pt x="49054" y="212598"/>
                      <a:pt x="61722" y="212598"/>
                    </a:cubicBezTo>
                    <a:cubicBezTo>
                      <a:pt x="74390" y="212598"/>
                      <a:pt x="84868" y="210122"/>
                      <a:pt x="93535" y="205169"/>
                    </a:cubicBezTo>
                    <a:cubicBezTo>
                      <a:pt x="102203" y="200216"/>
                      <a:pt x="109061" y="192786"/>
                      <a:pt x="114014" y="182880"/>
                    </a:cubicBezTo>
                    <a:cubicBezTo>
                      <a:pt x="118967" y="172974"/>
                      <a:pt x="121920" y="160687"/>
                      <a:pt x="122872" y="146114"/>
                    </a:cubicBezTo>
                    <a:lnTo>
                      <a:pt x="89440" y="146114"/>
                    </a:lnTo>
                    <a:cubicBezTo>
                      <a:pt x="88487" y="157448"/>
                      <a:pt x="85630" y="166021"/>
                      <a:pt x="80867" y="171641"/>
                    </a:cubicBezTo>
                    <a:cubicBezTo>
                      <a:pt x="76105" y="177260"/>
                      <a:pt x="69723" y="180118"/>
                      <a:pt x="61627" y="180118"/>
                    </a:cubicBezTo>
                    <a:cubicBezTo>
                      <a:pt x="52959" y="180118"/>
                      <a:pt x="46101" y="177260"/>
                      <a:pt x="41053" y="171450"/>
                    </a:cubicBezTo>
                    <a:cubicBezTo>
                      <a:pt x="36004" y="165640"/>
                      <a:pt x="33528" y="157639"/>
                      <a:pt x="33528" y="147257"/>
                    </a:cubicBezTo>
                    <a:lnTo>
                      <a:pt x="33528" y="65437"/>
                    </a:lnTo>
                    <a:cubicBezTo>
                      <a:pt x="33528" y="55150"/>
                      <a:pt x="36004" y="47053"/>
                      <a:pt x="41053" y="41243"/>
                    </a:cubicBez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4"/>
                    </a:cubicBezTo>
                    <a:lnTo>
                      <a:pt x="122872" y="66484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8" y="12382"/>
                      <a:pt x="93535" y="7429"/>
                    </a:cubicBezTo>
                    <a:cubicBezTo>
                      <a:pt x="84772" y="2476"/>
                      <a:pt x="74200" y="0"/>
                      <a:pt x="61627" y="0"/>
                    </a:cubicBezTo>
                    <a:cubicBezTo>
                      <a:pt x="49054" y="0"/>
                      <a:pt x="37909" y="2667"/>
                      <a:pt x="28670" y="7906"/>
                    </a:cubicBezTo>
                    <a:cubicBezTo>
                      <a:pt x="19431" y="13144"/>
                      <a:pt x="12287" y="20669"/>
                      <a:pt x="7429" y="30385"/>
                    </a:cubicBezTo>
                    <a:cubicBezTo>
                      <a:pt x="2476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6" y="172593"/>
                      <a:pt x="7429" y="182404"/>
                    </a:cubicBezTo>
                    <a:cubicBezTo>
                      <a:pt x="12382" y="192215"/>
                      <a:pt x="19431" y="199739"/>
                      <a:pt x="28670" y="20488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B1697109-8946-4025-974B-FE69A36611FB}"/>
                  </a:ext>
                </a:extLst>
              </p:cNvPr>
              <p:cNvSpPr/>
              <p:nvPr/>
            </p:nvSpPr>
            <p:spPr>
              <a:xfrm>
                <a:off x="5993605" y="2979038"/>
                <a:ext cx="130492" cy="208311"/>
              </a:xfrm>
              <a:custGeom>
                <a:avLst/>
                <a:gdLst>
                  <a:gd name="connsiteX0" fmla="*/ 99060 w 130492"/>
                  <a:gd name="connsiteY0" fmla="*/ 63246 h 208311"/>
                  <a:gd name="connsiteX1" fmla="*/ 99060 w 130492"/>
                  <a:gd name="connsiteY1" fmla="*/ 208312 h 208311"/>
                  <a:gd name="connsiteX2" fmla="*/ 130492 w 130492"/>
                  <a:gd name="connsiteY2" fmla="*/ 208312 h 208311"/>
                  <a:gd name="connsiteX3" fmla="*/ 130492 w 130492"/>
                  <a:gd name="connsiteY3" fmla="*/ 0 h 208311"/>
                  <a:gd name="connsiteX4" fmla="*/ 100108 w 130492"/>
                  <a:gd name="connsiteY4" fmla="*/ 0 h 208311"/>
                  <a:gd name="connsiteX5" fmla="*/ 31242 w 130492"/>
                  <a:gd name="connsiteY5" fmla="*/ 146780 h 208311"/>
                  <a:gd name="connsiteX6" fmla="*/ 31242 w 130492"/>
                  <a:gd name="connsiteY6" fmla="*/ 0 h 208311"/>
                  <a:gd name="connsiteX7" fmla="*/ 0 w 130492"/>
                  <a:gd name="connsiteY7" fmla="*/ 0 h 208311"/>
                  <a:gd name="connsiteX8" fmla="*/ 0 w 130492"/>
                  <a:gd name="connsiteY8" fmla="*/ 208312 h 208311"/>
                  <a:gd name="connsiteX9" fmla="*/ 30575 w 130492"/>
                  <a:gd name="connsiteY9" fmla="*/ 208312 h 208311"/>
                  <a:gd name="connsiteX10" fmla="*/ 99060 w 130492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492" y="208312"/>
                    </a:lnTo>
                    <a:lnTo>
                      <a:pt x="130492" y="0"/>
                    </a:lnTo>
                    <a:lnTo>
                      <a:pt x="100108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A8CC4470-CE59-419D-A333-52EC5024D382}"/>
                  </a:ext>
                </a:extLst>
              </p:cNvPr>
              <p:cNvSpPr/>
              <p:nvPr/>
            </p:nvSpPr>
            <p:spPr>
              <a:xfrm>
                <a:off x="6162103" y="2979038"/>
                <a:ext cx="124205" cy="208406"/>
              </a:xfrm>
              <a:custGeom>
                <a:avLst/>
                <a:gdLst>
                  <a:gd name="connsiteX0" fmla="*/ 124016 w 124205"/>
                  <a:gd name="connsiteY0" fmla="*/ 137541 h 208406"/>
                  <a:gd name="connsiteX1" fmla="*/ 117253 w 124205"/>
                  <a:gd name="connsiteY1" fmla="*/ 107632 h 208406"/>
                  <a:gd name="connsiteX2" fmla="*/ 98298 w 124205"/>
                  <a:gd name="connsiteY2" fmla="*/ 88583 h 208406"/>
                  <a:gd name="connsiteX3" fmla="*/ 68580 w 124205"/>
                  <a:gd name="connsiteY3" fmla="*/ 81915 h 208406"/>
                  <a:gd name="connsiteX4" fmla="*/ 32766 w 124205"/>
                  <a:gd name="connsiteY4" fmla="*/ 81915 h 208406"/>
                  <a:gd name="connsiteX5" fmla="*/ 32766 w 124205"/>
                  <a:gd name="connsiteY5" fmla="*/ 31433 h 208406"/>
                  <a:gd name="connsiteX6" fmla="*/ 111062 w 124205"/>
                  <a:gd name="connsiteY6" fmla="*/ 31433 h 208406"/>
                  <a:gd name="connsiteX7" fmla="*/ 111062 w 124205"/>
                  <a:gd name="connsiteY7" fmla="*/ 0 h 208406"/>
                  <a:gd name="connsiteX8" fmla="*/ 0 w 124205"/>
                  <a:gd name="connsiteY8" fmla="*/ 0 h 208406"/>
                  <a:gd name="connsiteX9" fmla="*/ 0 w 124205"/>
                  <a:gd name="connsiteY9" fmla="*/ 208407 h 208406"/>
                  <a:gd name="connsiteX10" fmla="*/ 68675 w 124205"/>
                  <a:gd name="connsiteY10" fmla="*/ 208407 h 208406"/>
                  <a:gd name="connsiteX11" fmla="*/ 98393 w 124205"/>
                  <a:gd name="connsiteY11" fmla="*/ 201930 h 208406"/>
                  <a:gd name="connsiteX12" fmla="*/ 117443 w 124205"/>
                  <a:gd name="connsiteY12" fmla="*/ 182975 h 208406"/>
                  <a:gd name="connsiteX13" fmla="*/ 124206 w 124205"/>
                  <a:gd name="connsiteY13" fmla="*/ 153353 h 208406"/>
                  <a:gd name="connsiteX14" fmla="*/ 124206 w 124205"/>
                  <a:gd name="connsiteY14" fmla="*/ 137446 h 208406"/>
                  <a:gd name="connsiteX15" fmla="*/ 90583 w 124205"/>
                  <a:gd name="connsiteY15" fmla="*/ 151257 h 208406"/>
                  <a:gd name="connsiteX16" fmla="*/ 84487 w 124205"/>
                  <a:gd name="connsiteY16" fmla="*/ 170307 h 208406"/>
                  <a:gd name="connsiteX17" fmla="*/ 67818 w 124205"/>
                  <a:gd name="connsiteY17" fmla="*/ 177070 h 208406"/>
                  <a:gd name="connsiteX18" fmla="*/ 32671 w 124205"/>
                  <a:gd name="connsiteY18" fmla="*/ 177070 h 208406"/>
                  <a:gd name="connsiteX19" fmla="*/ 32671 w 124205"/>
                  <a:gd name="connsiteY19" fmla="*/ 113252 h 208406"/>
                  <a:gd name="connsiteX20" fmla="*/ 67818 w 124205"/>
                  <a:gd name="connsiteY20" fmla="*/ 113252 h 208406"/>
                  <a:gd name="connsiteX21" fmla="*/ 84487 w 124205"/>
                  <a:gd name="connsiteY21" fmla="*/ 120301 h 208406"/>
                  <a:gd name="connsiteX22" fmla="*/ 90583 w 124205"/>
                  <a:gd name="connsiteY22" fmla="*/ 139827 h 208406"/>
                  <a:gd name="connsiteX23" fmla="*/ 90583 w 124205"/>
                  <a:gd name="connsiteY23" fmla="*/ 15125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4205" h="208406">
                    <a:moveTo>
                      <a:pt x="124016" y="137541"/>
                    </a:moveTo>
                    <a:cubicBezTo>
                      <a:pt x="124016" y="125920"/>
                      <a:pt x="121729" y="115919"/>
                      <a:pt x="117253" y="107632"/>
                    </a:cubicBezTo>
                    <a:cubicBezTo>
                      <a:pt x="112776" y="99346"/>
                      <a:pt x="106394" y="92964"/>
                      <a:pt x="98298" y="88583"/>
                    </a:cubicBezTo>
                    <a:cubicBezTo>
                      <a:pt x="90106" y="84106"/>
                      <a:pt x="80200" y="81915"/>
                      <a:pt x="68580" y="81915"/>
                    </a:cubicBezTo>
                    <a:lnTo>
                      <a:pt x="32766" y="81915"/>
                    </a:lnTo>
                    <a:lnTo>
                      <a:pt x="32766" y="31433"/>
                    </a:lnTo>
                    <a:lnTo>
                      <a:pt x="111062" y="31433"/>
                    </a:lnTo>
                    <a:lnTo>
                      <a:pt x="111062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8675" y="208407"/>
                    </a:lnTo>
                    <a:cubicBezTo>
                      <a:pt x="80200" y="208407"/>
                      <a:pt x="90106" y="206216"/>
                      <a:pt x="98393" y="201930"/>
                    </a:cubicBezTo>
                    <a:cubicBezTo>
                      <a:pt x="106585" y="197549"/>
                      <a:pt x="112967" y="191262"/>
                      <a:pt x="117443" y="182975"/>
                    </a:cubicBezTo>
                    <a:cubicBezTo>
                      <a:pt x="121920" y="174689"/>
                      <a:pt x="124206" y="164878"/>
                      <a:pt x="124206" y="153353"/>
                    </a:cubicBezTo>
                    <a:lnTo>
                      <a:pt x="124206" y="137446"/>
                    </a:lnTo>
                    <a:close/>
                    <a:moveTo>
                      <a:pt x="90583" y="151257"/>
                    </a:moveTo>
                    <a:cubicBezTo>
                      <a:pt x="90583" y="159353"/>
                      <a:pt x="88583" y="165735"/>
                      <a:pt x="84487" y="170307"/>
                    </a:cubicBezTo>
                    <a:cubicBezTo>
                      <a:pt x="80391" y="174879"/>
                      <a:pt x="74867" y="177070"/>
                      <a:pt x="67818" y="177070"/>
                    </a:cubicBezTo>
                    <a:lnTo>
                      <a:pt x="32671" y="177070"/>
                    </a:lnTo>
                    <a:lnTo>
                      <a:pt x="32671" y="113252"/>
                    </a:lnTo>
                    <a:lnTo>
                      <a:pt x="67818" y="113252"/>
                    </a:lnTo>
                    <a:cubicBezTo>
                      <a:pt x="74867" y="113252"/>
                      <a:pt x="80486" y="115633"/>
                      <a:pt x="84487" y="120301"/>
                    </a:cubicBezTo>
                    <a:cubicBezTo>
                      <a:pt x="88583" y="124968"/>
                      <a:pt x="90583" y="131445"/>
                      <a:pt x="90583" y="139827"/>
                    </a:cubicBezTo>
                    <a:lnTo>
                      <a:pt x="90583" y="15125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129AC2D3-718C-4A6E-8DF5-8A2ADCC79D0B}"/>
                  </a:ext>
                </a:extLst>
              </p:cNvPr>
              <p:cNvSpPr/>
              <p:nvPr/>
            </p:nvSpPr>
            <p:spPr>
              <a:xfrm>
                <a:off x="6318217" y="2979038"/>
                <a:ext cx="130397" cy="208311"/>
              </a:xfrm>
              <a:custGeom>
                <a:avLst/>
                <a:gdLst>
                  <a:gd name="connsiteX0" fmla="*/ 130397 w 130397"/>
                  <a:gd name="connsiteY0" fmla="*/ 208312 h 208311"/>
                  <a:gd name="connsiteX1" fmla="*/ 130397 w 130397"/>
                  <a:gd name="connsiteY1" fmla="*/ 0 h 208311"/>
                  <a:gd name="connsiteX2" fmla="*/ 100013 w 130397"/>
                  <a:gd name="connsiteY2" fmla="*/ 0 h 208311"/>
                  <a:gd name="connsiteX3" fmla="*/ 31242 w 130397"/>
                  <a:gd name="connsiteY3" fmla="*/ 146780 h 208311"/>
                  <a:gd name="connsiteX4" fmla="*/ 31242 w 130397"/>
                  <a:gd name="connsiteY4" fmla="*/ 0 h 208311"/>
                  <a:gd name="connsiteX5" fmla="*/ 0 w 130397"/>
                  <a:gd name="connsiteY5" fmla="*/ 0 h 208311"/>
                  <a:gd name="connsiteX6" fmla="*/ 0 w 130397"/>
                  <a:gd name="connsiteY6" fmla="*/ 208312 h 208311"/>
                  <a:gd name="connsiteX7" fmla="*/ 30480 w 130397"/>
                  <a:gd name="connsiteY7" fmla="*/ 208312 h 208311"/>
                  <a:gd name="connsiteX8" fmla="*/ 99060 w 130397"/>
                  <a:gd name="connsiteY8" fmla="*/ 63246 h 208311"/>
                  <a:gd name="connsiteX9" fmla="*/ 99060 w 130397"/>
                  <a:gd name="connsiteY9" fmla="*/ 208312 h 208311"/>
                  <a:gd name="connsiteX10" fmla="*/ 130397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130397" y="208312"/>
                    </a:move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397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3935C607-5884-4A48-A5AB-14B035BE10FA}"/>
                  </a:ext>
                </a:extLst>
              </p:cNvPr>
              <p:cNvSpPr/>
              <p:nvPr/>
            </p:nvSpPr>
            <p:spPr>
              <a:xfrm>
                <a:off x="6486524" y="2978943"/>
                <a:ext cx="124110" cy="208406"/>
              </a:xfrm>
              <a:custGeom>
                <a:avLst/>
                <a:gdLst>
                  <a:gd name="connsiteX0" fmla="*/ 117253 w 124110"/>
                  <a:gd name="connsiteY0" fmla="*/ 102108 h 208406"/>
                  <a:gd name="connsiteX1" fmla="*/ 124111 w 124110"/>
                  <a:gd name="connsiteY1" fmla="*/ 72771 h 208406"/>
                  <a:gd name="connsiteX2" fmla="*/ 124111 w 124110"/>
                  <a:gd name="connsiteY2" fmla="*/ 55531 h 208406"/>
                  <a:gd name="connsiteX3" fmla="*/ 117253 w 124110"/>
                  <a:gd name="connsiteY3" fmla="*/ 25908 h 208406"/>
                  <a:gd name="connsiteX4" fmla="*/ 97917 w 124110"/>
                  <a:gd name="connsiteY4" fmla="*/ 6667 h 208406"/>
                  <a:gd name="connsiteX5" fmla="*/ 68104 w 124110"/>
                  <a:gd name="connsiteY5" fmla="*/ 0 h 208406"/>
                  <a:gd name="connsiteX6" fmla="*/ 0 w 124110"/>
                  <a:gd name="connsiteY6" fmla="*/ 0 h 208406"/>
                  <a:gd name="connsiteX7" fmla="*/ 0 w 124110"/>
                  <a:gd name="connsiteY7" fmla="*/ 208407 h 208406"/>
                  <a:gd name="connsiteX8" fmla="*/ 32861 w 124110"/>
                  <a:gd name="connsiteY8" fmla="*/ 208407 h 208406"/>
                  <a:gd name="connsiteX9" fmla="*/ 32861 w 124110"/>
                  <a:gd name="connsiteY9" fmla="*/ 127540 h 208406"/>
                  <a:gd name="connsiteX10" fmla="*/ 68104 w 124110"/>
                  <a:gd name="connsiteY10" fmla="*/ 127540 h 208406"/>
                  <a:gd name="connsiteX11" fmla="*/ 97822 w 124110"/>
                  <a:gd name="connsiteY11" fmla="*/ 120968 h 208406"/>
                  <a:gd name="connsiteX12" fmla="*/ 117348 w 124110"/>
                  <a:gd name="connsiteY12" fmla="*/ 101918 h 208406"/>
                  <a:gd name="connsiteX13" fmla="*/ 90488 w 124110"/>
                  <a:gd name="connsiteY13" fmla="*/ 71247 h 208406"/>
                  <a:gd name="connsiteX14" fmla="*/ 84582 w 124110"/>
                  <a:gd name="connsiteY14" fmla="*/ 89440 h 208406"/>
                  <a:gd name="connsiteX15" fmla="*/ 68580 w 124110"/>
                  <a:gd name="connsiteY15" fmla="*/ 96298 h 208406"/>
                  <a:gd name="connsiteX16" fmla="*/ 32861 w 124110"/>
                  <a:gd name="connsiteY16" fmla="*/ 96298 h 208406"/>
                  <a:gd name="connsiteX17" fmla="*/ 32861 w 124110"/>
                  <a:gd name="connsiteY17" fmla="*/ 31528 h 208406"/>
                  <a:gd name="connsiteX18" fmla="*/ 68580 w 124110"/>
                  <a:gd name="connsiteY18" fmla="*/ 31528 h 208406"/>
                  <a:gd name="connsiteX19" fmla="*/ 84677 w 124110"/>
                  <a:gd name="connsiteY19" fmla="*/ 38386 h 208406"/>
                  <a:gd name="connsiteX20" fmla="*/ 90583 w 124110"/>
                  <a:gd name="connsiteY20" fmla="*/ 57150 h 208406"/>
                  <a:gd name="connsiteX21" fmla="*/ 90583 w 124110"/>
                  <a:gd name="connsiteY21" fmla="*/ 7115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110" h="208406">
                    <a:moveTo>
                      <a:pt x="117253" y="102108"/>
                    </a:moveTo>
                    <a:cubicBezTo>
                      <a:pt x="121825" y="93821"/>
                      <a:pt x="124111" y="84106"/>
                      <a:pt x="124111" y="72771"/>
                    </a:cubicBezTo>
                    <a:lnTo>
                      <a:pt x="124111" y="55531"/>
                    </a:lnTo>
                    <a:cubicBezTo>
                      <a:pt x="124111" y="44196"/>
                      <a:pt x="121825" y="34290"/>
                      <a:pt x="117253" y="25908"/>
                    </a:cubicBezTo>
                    <a:cubicBezTo>
                      <a:pt x="112681" y="17526"/>
                      <a:pt x="106204" y="11144"/>
                      <a:pt x="97917" y="6667"/>
                    </a:cubicBez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5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lose/>
                    <a:moveTo>
                      <a:pt x="90488" y="71247"/>
                    </a:moveTo>
                    <a:cubicBezTo>
                      <a:pt x="90488" y="78772"/>
                      <a:pt x="88487" y="84868"/>
                      <a:pt x="84582" y="89440"/>
                    </a:cubicBezTo>
                    <a:cubicBezTo>
                      <a:pt x="80582" y="94012"/>
                      <a:pt x="75247" y="96298"/>
                      <a:pt x="68580" y="96298"/>
                    </a:cubicBezTo>
                    <a:lnTo>
                      <a:pt x="32861" y="96298"/>
                    </a:lnTo>
                    <a:lnTo>
                      <a:pt x="32861" y="31528"/>
                    </a:lnTo>
                    <a:lnTo>
                      <a:pt x="68580" y="31528"/>
                    </a:lnTo>
                    <a:cubicBezTo>
                      <a:pt x="75343" y="31528"/>
                      <a:pt x="80677" y="33814"/>
                      <a:pt x="84677" y="38386"/>
                    </a:cubicBezTo>
                    <a:cubicBezTo>
                      <a:pt x="88583" y="42958"/>
                      <a:pt x="90583" y="49244"/>
                      <a:pt x="90583" y="57150"/>
                    </a:cubicBezTo>
                    <a:lnTo>
                      <a:pt x="90583" y="7115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663CF26D-5A38-4D31-8FF2-4768DD178AFC}"/>
                  </a:ext>
                </a:extLst>
              </p:cNvPr>
              <p:cNvSpPr/>
              <p:nvPr/>
            </p:nvSpPr>
            <p:spPr>
              <a:xfrm>
                <a:off x="6636924" y="2977038"/>
                <a:ext cx="122872" cy="212598"/>
              </a:xfrm>
              <a:custGeom>
                <a:avLst/>
                <a:gdLst>
                  <a:gd name="connsiteX0" fmla="*/ 28766 w 122872"/>
                  <a:gd name="connsiteY0" fmla="*/ 204787 h 212598"/>
                  <a:gd name="connsiteX1" fmla="*/ 61722 w 122872"/>
                  <a:gd name="connsiteY1" fmla="*/ 212598 h 212598"/>
                  <a:gd name="connsiteX2" fmla="*/ 93536 w 122872"/>
                  <a:gd name="connsiteY2" fmla="*/ 205169 h 212598"/>
                  <a:gd name="connsiteX3" fmla="*/ 114014 w 122872"/>
                  <a:gd name="connsiteY3" fmla="*/ 182880 h 212598"/>
                  <a:gd name="connsiteX4" fmla="*/ 122873 w 122872"/>
                  <a:gd name="connsiteY4" fmla="*/ 146114 h 212598"/>
                  <a:gd name="connsiteX5" fmla="*/ 89440 w 122872"/>
                  <a:gd name="connsiteY5" fmla="*/ 146114 h 212598"/>
                  <a:gd name="connsiteX6" fmla="*/ 80867 w 122872"/>
                  <a:gd name="connsiteY6" fmla="*/ 171641 h 212598"/>
                  <a:gd name="connsiteX7" fmla="*/ 61627 w 122872"/>
                  <a:gd name="connsiteY7" fmla="*/ 180118 h 212598"/>
                  <a:gd name="connsiteX8" fmla="*/ 41053 w 122872"/>
                  <a:gd name="connsiteY8" fmla="*/ 171450 h 212598"/>
                  <a:gd name="connsiteX9" fmla="*/ 33528 w 122872"/>
                  <a:gd name="connsiteY9" fmla="*/ 147257 h 212598"/>
                  <a:gd name="connsiteX10" fmla="*/ 33528 w 122872"/>
                  <a:gd name="connsiteY10" fmla="*/ 65437 h 212598"/>
                  <a:gd name="connsiteX11" fmla="*/ 41053 w 122872"/>
                  <a:gd name="connsiteY11" fmla="*/ 41243 h 212598"/>
                  <a:gd name="connsiteX12" fmla="*/ 61627 w 122872"/>
                  <a:gd name="connsiteY12" fmla="*/ 32480 h 212598"/>
                  <a:gd name="connsiteX13" fmla="*/ 75438 w 122872"/>
                  <a:gd name="connsiteY13" fmla="*/ 36290 h 212598"/>
                  <a:gd name="connsiteX14" fmla="*/ 84868 w 122872"/>
                  <a:gd name="connsiteY14" fmla="*/ 47720 h 212598"/>
                  <a:gd name="connsiteX15" fmla="*/ 89440 w 122872"/>
                  <a:gd name="connsiteY15" fmla="*/ 66484 h 212598"/>
                  <a:gd name="connsiteX16" fmla="*/ 122873 w 122872"/>
                  <a:gd name="connsiteY16" fmla="*/ 66484 h 212598"/>
                  <a:gd name="connsiteX17" fmla="*/ 114014 w 122872"/>
                  <a:gd name="connsiteY17" fmla="*/ 29718 h 212598"/>
                  <a:gd name="connsiteX18" fmla="*/ 93536 w 122872"/>
                  <a:gd name="connsiteY18" fmla="*/ 7429 h 212598"/>
                  <a:gd name="connsiteX19" fmla="*/ 61627 w 122872"/>
                  <a:gd name="connsiteY19" fmla="*/ 0 h 212598"/>
                  <a:gd name="connsiteX20" fmla="*/ 28670 w 122872"/>
                  <a:gd name="connsiteY20" fmla="*/ 7906 h 212598"/>
                  <a:gd name="connsiteX21" fmla="*/ 7430 w 122872"/>
                  <a:gd name="connsiteY21" fmla="*/ 30385 h 212598"/>
                  <a:gd name="connsiteX22" fmla="*/ 0 w 122872"/>
                  <a:gd name="connsiteY22" fmla="*/ 65532 h 212598"/>
                  <a:gd name="connsiteX23" fmla="*/ 0 w 122872"/>
                  <a:gd name="connsiteY23" fmla="*/ 147352 h 212598"/>
                  <a:gd name="connsiteX24" fmla="*/ 7430 w 122872"/>
                  <a:gd name="connsiteY24" fmla="*/ 182404 h 212598"/>
                  <a:gd name="connsiteX25" fmla="*/ 28670 w 122872"/>
                  <a:gd name="connsiteY25" fmla="*/ 204883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598">
                    <a:moveTo>
                      <a:pt x="28766" y="204787"/>
                    </a:moveTo>
                    <a:cubicBezTo>
                      <a:pt x="38005" y="210026"/>
                      <a:pt x="49054" y="212598"/>
                      <a:pt x="61722" y="212598"/>
                    </a:cubicBezTo>
                    <a:cubicBezTo>
                      <a:pt x="74390" y="212598"/>
                      <a:pt x="84868" y="210122"/>
                      <a:pt x="93536" y="205169"/>
                    </a:cubicBezTo>
                    <a:cubicBezTo>
                      <a:pt x="102203" y="200216"/>
                      <a:pt x="109061" y="192786"/>
                      <a:pt x="114014" y="182880"/>
                    </a:cubicBezTo>
                    <a:cubicBezTo>
                      <a:pt x="118967" y="172974"/>
                      <a:pt x="121920" y="160687"/>
                      <a:pt x="122873" y="146114"/>
                    </a:cubicBezTo>
                    <a:lnTo>
                      <a:pt x="89440" y="146114"/>
                    </a:lnTo>
                    <a:cubicBezTo>
                      <a:pt x="88487" y="157448"/>
                      <a:pt x="85630" y="166021"/>
                      <a:pt x="80867" y="171641"/>
                    </a:cubicBezTo>
                    <a:cubicBezTo>
                      <a:pt x="76105" y="177260"/>
                      <a:pt x="69723" y="180118"/>
                      <a:pt x="61627" y="180118"/>
                    </a:cubicBezTo>
                    <a:cubicBezTo>
                      <a:pt x="52959" y="180118"/>
                      <a:pt x="46101" y="177260"/>
                      <a:pt x="41053" y="171450"/>
                    </a:cubicBezTo>
                    <a:cubicBezTo>
                      <a:pt x="36005" y="165640"/>
                      <a:pt x="33528" y="157639"/>
                      <a:pt x="33528" y="147257"/>
                    </a:cubicBezTo>
                    <a:lnTo>
                      <a:pt x="33528" y="65437"/>
                    </a:lnTo>
                    <a:cubicBezTo>
                      <a:pt x="33528" y="55150"/>
                      <a:pt x="36005" y="47053"/>
                      <a:pt x="41053" y="41243"/>
                    </a:cubicBez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4"/>
                    </a:cubicBezTo>
                    <a:lnTo>
                      <a:pt x="122873" y="66484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9" y="12382"/>
                      <a:pt x="93536" y="7429"/>
                    </a:cubicBezTo>
                    <a:cubicBezTo>
                      <a:pt x="84773" y="2476"/>
                      <a:pt x="74200" y="0"/>
                      <a:pt x="61627" y="0"/>
                    </a:cubicBezTo>
                    <a:cubicBezTo>
                      <a:pt x="49054" y="0"/>
                      <a:pt x="37910" y="2667"/>
                      <a:pt x="28670" y="7906"/>
                    </a:cubicBezTo>
                    <a:cubicBezTo>
                      <a:pt x="19431" y="13144"/>
                      <a:pt x="12287" y="20669"/>
                      <a:pt x="7430" y="30385"/>
                    </a:cubicBezTo>
                    <a:cubicBezTo>
                      <a:pt x="2477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7" y="172593"/>
                      <a:pt x="7430" y="182404"/>
                    </a:cubicBezTo>
                    <a:cubicBezTo>
                      <a:pt x="12383" y="192215"/>
                      <a:pt x="19431" y="199739"/>
                      <a:pt x="28670" y="20488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2C1079E7-34EF-4AB6-8C56-F13FEBD40E3F}"/>
                  </a:ext>
                </a:extLst>
              </p:cNvPr>
              <p:cNvSpPr/>
              <p:nvPr/>
            </p:nvSpPr>
            <p:spPr>
              <a:xfrm>
                <a:off x="6788371" y="2979038"/>
                <a:ext cx="139350" cy="208502"/>
              </a:xfrm>
              <a:custGeom>
                <a:avLst/>
                <a:gdLst>
                  <a:gd name="connsiteX0" fmla="*/ 82772 w 139350"/>
                  <a:gd name="connsiteY0" fmla="*/ 102680 h 208502"/>
                  <a:gd name="connsiteX1" fmla="*/ 130683 w 139350"/>
                  <a:gd name="connsiteY1" fmla="*/ 0 h 208502"/>
                  <a:gd name="connsiteX2" fmla="*/ 93916 w 139350"/>
                  <a:gd name="connsiteY2" fmla="*/ 0 h 208502"/>
                  <a:gd name="connsiteX3" fmla="*/ 55245 w 139350"/>
                  <a:gd name="connsiteY3" fmla="*/ 89440 h 208502"/>
                  <a:gd name="connsiteX4" fmla="*/ 32861 w 139350"/>
                  <a:gd name="connsiteY4" fmla="*/ 89440 h 208502"/>
                  <a:gd name="connsiteX5" fmla="*/ 32861 w 139350"/>
                  <a:gd name="connsiteY5" fmla="*/ 0 h 208502"/>
                  <a:gd name="connsiteX6" fmla="*/ 0 w 139350"/>
                  <a:gd name="connsiteY6" fmla="*/ 0 h 208502"/>
                  <a:gd name="connsiteX7" fmla="*/ 0 w 139350"/>
                  <a:gd name="connsiteY7" fmla="*/ 208502 h 208502"/>
                  <a:gd name="connsiteX8" fmla="*/ 32861 w 139350"/>
                  <a:gd name="connsiteY8" fmla="*/ 208502 h 208502"/>
                  <a:gd name="connsiteX9" fmla="*/ 32861 w 139350"/>
                  <a:gd name="connsiteY9" fmla="*/ 120396 h 208502"/>
                  <a:gd name="connsiteX10" fmla="*/ 54483 w 139350"/>
                  <a:gd name="connsiteY10" fmla="*/ 120396 h 208502"/>
                  <a:gd name="connsiteX11" fmla="*/ 100203 w 139350"/>
                  <a:gd name="connsiteY11" fmla="*/ 208502 h 208502"/>
                  <a:gd name="connsiteX12" fmla="*/ 139351 w 139350"/>
                  <a:gd name="connsiteY12" fmla="*/ 208502 h 208502"/>
                  <a:gd name="connsiteX13" fmla="*/ 82772 w 139350"/>
                  <a:gd name="connsiteY13" fmla="*/ 102680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350" h="208502">
                    <a:moveTo>
                      <a:pt x="82772" y="102680"/>
                    </a:moveTo>
                    <a:lnTo>
                      <a:pt x="130683" y="0"/>
                    </a:lnTo>
                    <a:lnTo>
                      <a:pt x="93916" y="0"/>
                    </a:lnTo>
                    <a:lnTo>
                      <a:pt x="55245" y="89440"/>
                    </a:lnTo>
                    <a:lnTo>
                      <a:pt x="32861" y="89440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861" y="208502"/>
                    </a:lnTo>
                    <a:lnTo>
                      <a:pt x="32861" y="120396"/>
                    </a:lnTo>
                    <a:lnTo>
                      <a:pt x="54483" y="120396"/>
                    </a:lnTo>
                    <a:lnTo>
                      <a:pt x="100203" y="208502"/>
                    </a:lnTo>
                    <a:lnTo>
                      <a:pt x="139351" y="208502"/>
                    </a:lnTo>
                    <a:lnTo>
                      <a:pt x="82772" y="10268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A6F62629-D8B4-4E7B-8A7A-D44E56046562}"/>
                  </a:ext>
                </a:extLst>
              </p:cNvPr>
              <p:cNvSpPr/>
              <p:nvPr/>
            </p:nvSpPr>
            <p:spPr>
              <a:xfrm>
                <a:off x="6949153" y="2979038"/>
                <a:ext cx="130397" cy="208311"/>
              </a:xfrm>
              <a:custGeom>
                <a:avLst/>
                <a:gdLst>
                  <a:gd name="connsiteX0" fmla="*/ 99060 w 130397"/>
                  <a:gd name="connsiteY0" fmla="*/ 63246 h 208311"/>
                  <a:gd name="connsiteX1" fmla="*/ 99060 w 130397"/>
                  <a:gd name="connsiteY1" fmla="*/ 208312 h 208311"/>
                  <a:gd name="connsiteX2" fmla="*/ 130397 w 130397"/>
                  <a:gd name="connsiteY2" fmla="*/ 208312 h 208311"/>
                  <a:gd name="connsiteX3" fmla="*/ 130397 w 130397"/>
                  <a:gd name="connsiteY3" fmla="*/ 0 h 208311"/>
                  <a:gd name="connsiteX4" fmla="*/ 100013 w 130397"/>
                  <a:gd name="connsiteY4" fmla="*/ 0 h 208311"/>
                  <a:gd name="connsiteX5" fmla="*/ 31242 w 130397"/>
                  <a:gd name="connsiteY5" fmla="*/ 146780 h 208311"/>
                  <a:gd name="connsiteX6" fmla="*/ 31242 w 130397"/>
                  <a:gd name="connsiteY6" fmla="*/ 0 h 208311"/>
                  <a:gd name="connsiteX7" fmla="*/ 0 w 130397"/>
                  <a:gd name="connsiteY7" fmla="*/ 0 h 208311"/>
                  <a:gd name="connsiteX8" fmla="*/ 0 w 130397"/>
                  <a:gd name="connsiteY8" fmla="*/ 208312 h 208311"/>
                  <a:gd name="connsiteX9" fmla="*/ 30480 w 130397"/>
                  <a:gd name="connsiteY9" fmla="*/ 208312 h 208311"/>
                  <a:gd name="connsiteX10" fmla="*/ 99060 w 130397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FA8708E5-E11A-4CC3-9D07-BE2FB83043C1}"/>
                  </a:ext>
                </a:extLst>
              </p:cNvPr>
              <p:cNvSpPr/>
              <p:nvPr/>
            </p:nvSpPr>
            <p:spPr>
              <a:xfrm>
                <a:off x="7117460" y="2979038"/>
                <a:ext cx="130397" cy="208311"/>
              </a:xfrm>
              <a:custGeom>
                <a:avLst/>
                <a:gdLst>
                  <a:gd name="connsiteX0" fmla="*/ 130397 w 130397"/>
                  <a:gd name="connsiteY0" fmla="*/ 208312 h 208311"/>
                  <a:gd name="connsiteX1" fmla="*/ 130397 w 130397"/>
                  <a:gd name="connsiteY1" fmla="*/ 0 h 208311"/>
                  <a:gd name="connsiteX2" fmla="*/ 100013 w 130397"/>
                  <a:gd name="connsiteY2" fmla="*/ 0 h 208311"/>
                  <a:gd name="connsiteX3" fmla="*/ 31242 w 130397"/>
                  <a:gd name="connsiteY3" fmla="*/ 146780 h 208311"/>
                  <a:gd name="connsiteX4" fmla="*/ 31242 w 130397"/>
                  <a:gd name="connsiteY4" fmla="*/ 0 h 208311"/>
                  <a:gd name="connsiteX5" fmla="*/ 0 w 130397"/>
                  <a:gd name="connsiteY5" fmla="*/ 0 h 208311"/>
                  <a:gd name="connsiteX6" fmla="*/ 0 w 130397"/>
                  <a:gd name="connsiteY6" fmla="*/ 208312 h 208311"/>
                  <a:gd name="connsiteX7" fmla="*/ 30480 w 130397"/>
                  <a:gd name="connsiteY7" fmla="*/ 208312 h 208311"/>
                  <a:gd name="connsiteX8" fmla="*/ 99060 w 130397"/>
                  <a:gd name="connsiteY8" fmla="*/ 63246 h 208311"/>
                  <a:gd name="connsiteX9" fmla="*/ 99060 w 130397"/>
                  <a:gd name="connsiteY9" fmla="*/ 208312 h 208311"/>
                  <a:gd name="connsiteX10" fmla="*/ 130397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130397" y="208312"/>
                    </a:move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397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FA2A5E14-8452-46B0-9FB7-57D1AED80F3C}"/>
                  </a:ext>
                </a:extLst>
              </p:cNvPr>
              <p:cNvSpPr/>
              <p:nvPr/>
            </p:nvSpPr>
            <p:spPr>
              <a:xfrm>
                <a:off x="7138701" y="2919412"/>
                <a:ext cx="86486" cy="44767"/>
              </a:xfrm>
              <a:custGeom>
                <a:avLst/>
                <a:gdLst>
                  <a:gd name="connsiteX0" fmla="*/ 42672 w 86486"/>
                  <a:gd name="connsiteY0" fmla="*/ 44768 h 44767"/>
                  <a:gd name="connsiteX1" fmla="*/ 43815 w 86486"/>
                  <a:gd name="connsiteY1" fmla="*/ 44768 h 44767"/>
                  <a:gd name="connsiteX2" fmla="*/ 75343 w 86486"/>
                  <a:gd name="connsiteY2" fmla="*/ 33052 h 44767"/>
                  <a:gd name="connsiteX3" fmla="*/ 86487 w 86486"/>
                  <a:gd name="connsiteY3" fmla="*/ 0 h 44767"/>
                  <a:gd name="connsiteX4" fmla="*/ 59722 w 86486"/>
                  <a:gd name="connsiteY4" fmla="*/ 286 h 44767"/>
                  <a:gd name="connsiteX5" fmla="*/ 55531 w 86486"/>
                  <a:gd name="connsiteY5" fmla="*/ 15431 h 44767"/>
                  <a:gd name="connsiteX6" fmla="*/ 43815 w 86486"/>
                  <a:gd name="connsiteY6" fmla="*/ 20765 h 44767"/>
                  <a:gd name="connsiteX7" fmla="*/ 42672 w 86486"/>
                  <a:gd name="connsiteY7" fmla="*/ 20765 h 44767"/>
                  <a:gd name="connsiteX8" fmla="*/ 30956 w 86486"/>
                  <a:gd name="connsiteY8" fmla="*/ 15431 h 44767"/>
                  <a:gd name="connsiteX9" fmla="*/ 26765 w 86486"/>
                  <a:gd name="connsiteY9" fmla="*/ 286 h 44767"/>
                  <a:gd name="connsiteX10" fmla="*/ 0 w 86486"/>
                  <a:gd name="connsiteY10" fmla="*/ 0 h 44767"/>
                  <a:gd name="connsiteX11" fmla="*/ 11144 w 86486"/>
                  <a:gd name="connsiteY11" fmla="*/ 33052 h 44767"/>
                  <a:gd name="connsiteX12" fmla="*/ 42672 w 86486"/>
                  <a:gd name="connsiteY12" fmla="*/ 44768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86" h="44767">
                    <a:moveTo>
                      <a:pt x="42672" y="44768"/>
                    </a:moveTo>
                    <a:lnTo>
                      <a:pt x="43815" y="44768"/>
                    </a:lnTo>
                    <a:cubicBezTo>
                      <a:pt x="57340" y="44768"/>
                      <a:pt x="67913" y="40862"/>
                      <a:pt x="75343" y="33052"/>
                    </a:cubicBezTo>
                    <a:cubicBezTo>
                      <a:pt x="82772" y="25241"/>
                      <a:pt x="86487" y="14288"/>
                      <a:pt x="86487" y="0"/>
                    </a:cubicBezTo>
                    <a:lnTo>
                      <a:pt x="59722" y="286"/>
                    </a:lnTo>
                    <a:cubicBezTo>
                      <a:pt x="59722" y="6763"/>
                      <a:pt x="58293" y="11811"/>
                      <a:pt x="55531" y="15431"/>
                    </a:cubicBezTo>
                    <a:cubicBezTo>
                      <a:pt x="52769" y="19050"/>
                      <a:pt x="48863" y="20765"/>
                      <a:pt x="43815" y="20765"/>
                    </a:cubicBezTo>
                    <a:lnTo>
                      <a:pt x="42672" y="20765"/>
                    </a:lnTo>
                    <a:cubicBezTo>
                      <a:pt x="37624" y="20765"/>
                      <a:pt x="33719" y="18955"/>
                      <a:pt x="30956" y="15431"/>
                    </a:cubicBezTo>
                    <a:cubicBezTo>
                      <a:pt x="28194" y="11906"/>
                      <a:pt x="26765" y="6763"/>
                      <a:pt x="26765" y="286"/>
                    </a:cubicBezTo>
                    <a:lnTo>
                      <a:pt x="0" y="0"/>
                    </a:lnTo>
                    <a:cubicBezTo>
                      <a:pt x="0" y="14288"/>
                      <a:pt x="3715" y="25241"/>
                      <a:pt x="11144" y="33052"/>
                    </a:cubicBezTo>
                    <a:cubicBezTo>
                      <a:pt x="18574" y="40862"/>
                      <a:pt x="29146" y="44768"/>
                      <a:pt x="42672" y="4476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410736B9-9518-4E17-B3E0-74D02812A610}"/>
                  </a:ext>
                </a:extLst>
              </p:cNvPr>
              <p:cNvSpPr/>
              <p:nvPr/>
            </p:nvSpPr>
            <p:spPr>
              <a:xfrm>
                <a:off x="7354728" y="2979038"/>
                <a:ext cx="124110" cy="208502"/>
              </a:xfrm>
              <a:custGeom>
                <a:avLst/>
                <a:gdLst>
                  <a:gd name="connsiteX0" fmla="*/ 91250 w 124110"/>
                  <a:gd name="connsiteY0" fmla="*/ 121158 h 208502"/>
                  <a:gd name="connsiteX1" fmla="*/ 91250 w 124110"/>
                  <a:gd name="connsiteY1" fmla="*/ 208502 h 208502"/>
                  <a:gd name="connsiteX2" fmla="*/ 124111 w 124110"/>
                  <a:gd name="connsiteY2" fmla="*/ 208502 h 208502"/>
                  <a:gd name="connsiteX3" fmla="*/ 124111 w 124110"/>
                  <a:gd name="connsiteY3" fmla="*/ 0 h 208502"/>
                  <a:gd name="connsiteX4" fmla="*/ 91250 w 124110"/>
                  <a:gd name="connsiteY4" fmla="*/ 0 h 208502"/>
                  <a:gd name="connsiteX5" fmla="*/ 91250 w 124110"/>
                  <a:gd name="connsiteY5" fmla="*/ 90011 h 208502"/>
                  <a:gd name="connsiteX6" fmla="*/ 32766 w 124110"/>
                  <a:gd name="connsiteY6" fmla="*/ 90011 h 208502"/>
                  <a:gd name="connsiteX7" fmla="*/ 32766 w 124110"/>
                  <a:gd name="connsiteY7" fmla="*/ 0 h 208502"/>
                  <a:gd name="connsiteX8" fmla="*/ 0 w 124110"/>
                  <a:gd name="connsiteY8" fmla="*/ 0 h 208502"/>
                  <a:gd name="connsiteX9" fmla="*/ 0 w 124110"/>
                  <a:gd name="connsiteY9" fmla="*/ 208502 h 208502"/>
                  <a:gd name="connsiteX10" fmla="*/ 32766 w 124110"/>
                  <a:gd name="connsiteY10" fmla="*/ 208502 h 208502"/>
                  <a:gd name="connsiteX11" fmla="*/ 32766 w 124110"/>
                  <a:gd name="connsiteY11" fmla="*/ 121158 h 208502"/>
                  <a:gd name="connsiteX12" fmla="*/ 91250 w 124110"/>
                  <a:gd name="connsiteY12" fmla="*/ 121158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502">
                    <a:moveTo>
                      <a:pt x="91250" y="121158"/>
                    </a:moveTo>
                    <a:lnTo>
                      <a:pt x="91250" y="208502"/>
                    </a:lnTo>
                    <a:lnTo>
                      <a:pt x="124111" y="208502"/>
                    </a:lnTo>
                    <a:lnTo>
                      <a:pt x="124111" y="0"/>
                    </a:lnTo>
                    <a:lnTo>
                      <a:pt x="91250" y="0"/>
                    </a:lnTo>
                    <a:lnTo>
                      <a:pt x="91250" y="90011"/>
                    </a:lnTo>
                    <a:lnTo>
                      <a:pt x="32766" y="90011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766" y="208502"/>
                    </a:lnTo>
                    <a:lnTo>
                      <a:pt x="32766" y="121158"/>
                    </a:lnTo>
                    <a:lnTo>
                      <a:pt x="91250" y="12115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89469CA2-F39E-411B-A366-F0A3F09BF22E}"/>
                  </a:ext>
                </a:extLst>
              </p:cNvPr>
              <p:cNvSpPr/>
              <p:nvPr/>
            </p:nvSpPr>
            <p:spPr>
              <a:xfrm>
                <a:off x="7516653" y="2979038"/>
                <a:ext cx="130492" cy="208311"/>
              </a:xfrm>
              <a:custGeom>
                <a:avLst/>
                <a:gdLst>
                  <a:gd name="connsiteX0" fmla="*/ 99060 w 130492"/>
                  <a:gd name="connsiteY0" fmla="*/ 63246 h 208311"/>
                  <a:gd name="connsiteX1" fmla="*/ 99060 w 130492"/>
                  <a:gd name="connsiteY1" fmla="*/ 208312 h 208311"/>
                  <a:gd name="connsiteX2" fmla="*/ 130493 w 130492"/>
                  <a:gd name="connsiteY2" fmla="*/ 208312 h 208311"/>
                  <a:gd name="connsiteX3" fmla="*/ 130493 w 130492"/>
                  <a:gd name="connsiteY3" fmla="*/ 0 h 208311"/>
                  <a:gd name="connsiteX4" fmla="*/ 100108 w 130492"/>
                  <a:gd name="connsiteY4" fmla="*/ 0 h 208311"/>
                  <a:gd name="connsiteX5" fmla="*/ 31242 w 130492"/>
                  <a:gd name="connsiteY5" fmla="*/ 146780 h 208311"/>
                  <a:gd name="connsiteX6" fmla="*/ 31242 w 130492"/>
                  <a:gd name="connsiteY6" fmla="*/ 0 h 208311"/>
                  <a:gd name="connsiteX7" fmla="*/ 0 w 130492"/>
                  <a:gd name="connsiteY7" fmla="*/ 0 h 208311"/>
                  <a:gd name="connsiteX8" fmla="*/ 0 w 130492"/>
                  <a:gd name="connsiteY8" fmla="*/ 208312 h 208311"/>
                  <a:gd name="connsiteX9" fmla="*/ 30575 w 130492"/>
                  <a:gd name="connsiteY9" fmla="*/ 208312 h 208311"/>
                  <a:gd name="connsiteX10" fmla="*/ 99060 w 130492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493" y="208312"/>
                    </a:lnTo>
                    <a:lnTo>
                      <a:pt x="130493" y="0"/>
                    </a:lnTo>
                    <a:lnTo>
                      <a:pt x="100108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290D9656-BB77-455D-939C-4B80D5706980}"/>
                  </a:ext>
                </a:extLst>
              </p:cNvPr>
              <p:cNvSpPr/>
              <p:nvPr/>
            </p:nvSpPr>
            <p:spPr>
              <a:xfrm>
                <a:off x="7684960" y="2979038"/>
                <a:ext cx="130492" cy="208311"/>
              </a:xfrm>
              <a:custGeom>
                <a:avLst/>
                <a:gdLst>
                  <a:gd name="connsiteX0" fmla="*/ 100108 w 130492"/>
                  <a:gd name="connsiteY0" fmla="*/ 0 h 208311"/>
                  <a:gd name="connsiteX1" fmla="*/ 31242 w 130492"/>
                  <a:gd name="connsiteY1" fmla="*/ 146780 h 208311"/>
                  <a:gd name="connsiteX2" fmla="*/ 31242 w 130492"/>
                  <a:gd name="connsiteY2" fmla="*/ 0 h 208311"/>
                  <a:gd name="connsiteX3" fmla="*/ 0 w 130492"/>
                  <a:gd name="connsiteY3" fmla="*/ 0 h 208311"/>
                  <a:gd name="connsiteX4" fmla="*/ 0 w 130492"/>
                  <a:gd name="connsiteY4" fmla="*/ 208312 h 208311"/>
                  <a:gd name="connsiteX5" fmla="*/ 30575 w 130492"/>
                  <a:gd name="connsiteY5" fmla="*/ 208312 h 208311"/>
                  <a:gd name="connsiteX6" fmla="*/ 99060 w 130492"/>
                  <a:gd name="connsiteY6" fmla="*/ 63246 h 208311"/>
                  <a:gd name="connsiteX7" fmla="*/ 99060 w 130492"/>
                  <a:gd name="connsiteY7" fmla="*/ 208312 h 208311"/>
                  <a:gd name="connsiteX8" fmla="*/ 130492 w 130492"/>
                  <a:gd name="connsiteY8" fmla="*/ 208312 h 208311"/>
                  <a:gd name="connsiteX9" fmla="*/ 130492 w 130492"/>
                  <a:gd name="connsiteY9" fmla="*/ 0 h 208311"/>
                  <a:gd name="connsiteX10" fmla="*/ 100108 w 130492"/>
                  <a:gd name="connsiteY10" fmla="*/ 0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100108" y="0"/>
                    </a:move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492" y="208312"/>
                    </a:lnTo>
                    <a:lnTo>
                      <a:pt x="130492" y="0"/>
                    </a:lnTo>
                    <a:lnTo>
                      <a:pt x="100108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C6F2A8B7-8421-4AE1-83F4-46AAE7A779BA}"/>
                  </a:ext>
                </a:extLst>
              </p:cNvPr>
              <p:cNvSpPr/>
              <p:nvPr/>
            </p:nvSpPr>
            <p:spPr>
              <a:xfrm>
                <a:off x="5217318" y="3331368"/>
                <a:ext cx="98202" cy="208406"/>
              </a:xfrm>
              <a:custGeom>
                <a:avLst/>
                <a:gdLst>
                  <a:gd name="connsiteX0" fmla="*/ 32861 w 98202"/>
                  <a:gd name="connsiteY0" fmla="*/ 31432 h 208406"/>
                  <a:gd name="connsiteX1" fmla="*/ 98203 w 98202"/>
                  <a:gd name="connsiteY1" fmla="*/ 31432 h 208406"/>
                  <a:gd name="connsiteX2" fmla="*/ 98203 w 98202"/>
                  <a:gd name="connsiteY2" fmla="*/ 0 h 208406"/>
                  <a:gd name="connsiteX3" fmla="*/ 32861 w 98202"/>
                  <a:gd name="connsiteY3" fmla="*/ 0 h 208406"/>
                  <a:gd name="connsiteX4" fmla="*/ 17050 w 98202"/>
                  <a:gd name="connsiteY4" fmla="*/ 0 h 208406"/>
                  <a:gd name="connsiteX5" fmla="*/ 0 w 98202"/>
                  <a:gd name="connsiteY5" fmla="*/ 0 h 208406"/>
                  <a:gd name="connsiteX6" fmla="*/ 0 w 98202"/>
                  <a:gd name="connsiteY6" fmla="*/ 208407 h 208406"/>
                  <a:gd name="connsiteX7" fmla="*/ 32861 w 98202"/>
                  <a:gd name="connsiteY7" fmla="*/ 208407 h 208406"/>
                  <a:gd name="connsiteX8" fmla="*/ 32861 w 98202"/>
                  <a:gd name="connsiteY8" fmla="*/ 3143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202" h="208406">
                    <a:moveTo>
                      <a:pt x="32861" y="31432"/>
                    </a:moveTo>
                    <a:lnTo>
                      <a:pt x="98203" y="31432"/>
                    </a:lnTo>
                    <a:lnTo>
                      <a:pt x="98203" y="0"/>
                    </a:lnTo>
                    <a:lnTo>
                      <a:pt x="32861" y="0"/>
                    </a:lnTo>
                    <a:lnTo>
                      <a:pt x="17050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3143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3A17CDB8-DB80-4D7A-B4DA-9A75D1732953}"/>
                  </a:ext>
                </a:extLst>
              </p:cNvPr>
              <p:cNvSpPr/>
              <p:nvPr/>
            </p:nvSpPr>
            <p:spPr>
              <a:xfrm>
                <a:off x="5340476" y="3331368"/>
                <a:ext cx="130397" cy="208311"/>
              </a:xfrm>
              <a:custGeom>
                <a:avLst/>
                <a:gdLst>
                  <a:gd name="connsiteX0" fmla="*/ 0 w 130397"/>
                  <a:gd name="connsiteY0" fmla="*/ 0 h 208311"/>
                  <a:gd name="connsiteX1" fmla="*/ 0 w 130397"/>
                  <a:gd name="connsiteY1" fmla="*/ 208312 h 208311"/>
                  <a:gd name="connsiteX2" fmla="*/ 30480 w 130397"/>
                  <a:gd name="connsiteY2" fmla="*/ 208312 h 208311"/>
                  <a:gd name="connsiteX3" fmla="*/ 99060 w 130397"/>
                  <a:gd name="connsiteY3" fmla="*/ 63151 h 208311"/>
                  <a:gd name="connsiteX4" fmla="*/ 99060 w 130397"/>
                  <a:gd name="connsiteY4" fmla="*/ 208312 h 208311"/>
                  <a:gd name="connsiteX5" fmla="*/ 130397 w 130397"/>
                  <a:gd name="connsiteY5" fmla="*/ 208312 h 208311"/>
                  <a:gd name="connsiteX6" fmla="*/ 130397 w 130397"/>
                  <a:gd name="connsiteY6" fmla="*/ 0 h 208311"/>
                  <a:gd name="connsiteX7" fmla="*/ 100013 w 130397"/>
                  <a:gd name="connsiteY7" fmla="*/ 0 h 208311"/>
                  <a:gd name="connsiteX8" fmla="*/ 31242 w 130397"/>
                  <a:gd name="connsiteY8" fmla="*/ 146780 h 208311"/>
                  <a:gd name="connsiteX9" fmla="*/ 31242 w 130397"/>
                  <a:gd name="connsiteY9" fmla="*/ 0 h 208311"/>
                  <a:gd name="connsiteX10" fmla="*/ 0 w 130397"/>
                  <a:gd name="connsiteY10" fmla="*/ 0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0" y="0"/>
                    </a:move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151"/>
                    </a:lnTo>
                    <a:lnTo>
                      <a:pt x="99060" y="208312"/>
                    </a:ln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690B0A42-92EC-4803-80B0-51DFF7BD4227}"/>
                  </a:ext>
                </a:extLst>
              </p:cNvPr>
              <p:cNvSpPr/>
              <p:nvPr/>
            </p:nvSpPr>
            <p:spPr>
              <a:xfrm>
                <a:off x="5508783" y="3331368"/>
                <a:ext cx="98202" cy="208406"/>
              </a:xfrm>
              <a:custGeom>
                <a:avLst/>
                <a:gdLst>
                  <a:gd name="connsiteX0" fmla="*/ 32766 w 98202"/>
                  <a:gd name="connsiteY0" fmla="*/ 31432 h 208406"/>
                  <a:gd name="connsiteX1" fmla="*/ 98203 w 98202"/>
                  <a:gd name="connsiteY1" fmla="*/ 31432 h 208406"/>
                  <a:gd name="connsiteX2" fmla="*/ 98203 w 98202"/>
                  <a:gd name="connsiteY2" fmla="*/ 0 h 208406"/>
                  <a:gd name="connsiteX3" fmla="*/ 32766 w 98202"/>
                  <a:gd name="connsiteY3" fmla="*/ 0 h 208406"/>
                  <a:gd name="connsiteX4" fmla="*/ 17050 w 98202"/>
                  <a:gd name="connsiteY4" fmla="*/ 0 h 208406"/>
                  <a:gd name="connsiteX5" fmla="*/ 0 w 98202"/>
                  <a:gd name="connsiteY5" fmla="*/ 0 h 208406"/>
                  <a:gd name="connsiteX6" fmla="*/ 0 w 98202"/>
                  <a:gd name="connsiteY6" fmla="*/ 208407 h 208406"/>
                  <a:gd name="connsiteX7" fmla="*/ 32766 w 98202"/>
                  <a:gd name="connsiteY7" fmla="*/ 208407 h 208406"/>
                  <a:gd name="connsiteX8" fmla="*/ 32766 w 98202"/>
                  <a:gd name="connsiteY8" fmla="*/ 3143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202" h="208406">
                    <a:moveTo>
                      <a:pt x="32766" y="31432"/>
                    </a:moveTo>
                    <a:lnTo>
                      <a:pt x="98203" y="31432"/>
                    </a:lnTo>
                    <a:lnTo>
                      <a:pt x="98203" y="0"/>
                    </a:lnTo>
                    <a:lnTo>
                      <a:pt x="32766" y="0"/>
                    </a:lnTo>
                    <a:lnTo>
                      <a:pt x="17050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766" y="208407"/>
                    </a:lnTo>
                    <a:lnTo>
                      <a:pt x="32766" y="3143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357C0BB3-B137-4D98-B2DA-5F0097773E9C}"/>
                  </a:ext>
                </a:extLst>
              </p:cNvPr>
              <p:cNvSpPr/>
              <p:nvPr/>
            </p:nvSpPr>
            <p:spPr>
              <a:xfrm>
                <a:off x="5631941" y="3331368"/>
                <a:ext cx="130397" cy="208311"/>
              </a:xfrm>
              <a:custGeom>
                <a:avLst/>
                <a:gdLst>
                  <a:gd name="connsiteX0" fmla="*/ 99060 w 130397"/>
                  <a:gd name="connsiteY0" fmla="*/ 208312 h 208311"/>
                  <a:gd name="connsiteX1" fmla="*/ 130397 w 130397"/>
                  <a:gd name="connsiteY1" fmla="*/ 208312 h 208311"/>
                  <a:gd name="connsiteX2" fmla="*/ 130397 w 130397"/>
                  <a:gd name="connsiteY2" fmla="*/ 0 h 208311"/>
                  <a:gd name="connsiteX3" fmla="*/ 100013 w 130397"/>
                  <a:gd name="connsiteY3" fmla="*/ 0 h 208311"/>
                  <a:gd name="connsiteX4" fmla="*/ 31242 w 130397"/>
                  <a:gd name="connsiteY4" fmla="*/ 146780 h 208311"/>
                  <a:gd name="connsiteX5" fmla="*/ 31242 w 130397"/>
                  <a:gd name="connsiteY5" fmla="*/ 0 h 208311"/>
                  <a:gd name="connsiteX6" fmla="*/ 0 w 130397"/>
                  <a:gd name="connsiteY6" fmla="*/ 0 h 208311"/>
                  <a:gd name="connsiteX7" fmla="*/ 0 w 130397"/>
                  <a:gd name="connsiteY7" fmla="*/ 208312 h 208311"/>
                  <a:gd name="connsiteX8" fmla="*/ 30480 w 130397"/>
                  <a:gd name="connsiteY8" fmla="*/ 208312 h 208311"/>
                  <a:gd name="connsiteX9" fmla="*/ 99060 w 130397"/>
                  <a:gd name="connsiteY9" fmla="*/ 63151 h 208311"/>
                  <a:gd name="connsiteX10" fmla="*/ 99060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99060" y="208312"/>
                    </a:move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151"/>
                    </a:lnTo>
                    <a:lnTo>
                      <a:pt x="99060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006FD330-85A7-4A7E-AD16-978B12F9DDB6}"/>
                  </a:ext>
                </a:extLst>
              </p:cNvPr>
              <p:cNvSpPr/>
              <p:nvPr/>
            </p:nvSpPr>
            <p:spPr>
              <a:xfrm>
                <a:off x="5800248" y="3331368"/>
                <a:ext cx="113919" cy="208406"/>
              </a:xfrm>
              <a:custGeom>
                <a:avLst/>
                <a:gdLst>
                  <a:gd name="connsiteX0" fmla="*/ 113919 w 113919"/>
                  <a:gd name="connsiteY0" fmla="*/ 176879 h 208406"/>
                  <a:gd name="connsiteX1" fmla="*/ 32766 w 113919"/>
                  <a:gd name="connsiteY1" fmla="*/ 176879 h 208406"/>
                  <a:gd name="connsiteX2" fmla="*/ 32766 w 113919"/>
                  <a:gd name="connsiteY2" fmla="*/ 120587 h 208406"/>
                  <a:gd name="connsiteX3" fmla="*/ 102489 w 113919"/>
                  <a:gd name="connsiteY3" fmla="*/ 120587 h 208406"/>
                  <a:gd name="connsiteX4" fmla="*/ 102489 w 113919"/>
                  <a:gd name="connsiteY4" fmla="*/ 89345 h 208406"/>
                  <a:gd name="connsiteX5" fmla="*/ 32766 w 113919"/>
                  <a:gd name="connsiteY5" fmla="*/ 89345 h 208406"/>
                  <a:gd name="connsiteX6" fmla="*/ 32766 w 113919"/>
                  <a:gd name="connsiteY6" fmla="*/ 31528 h 208406"/>
                  <a:gd name="connsiteX7" fmla="*/ 113919 w 113919"/>
                  <a:gd name="connsiteY7" fmla="*/ 31528 h 208406"/>
                  <a:gd name="connsiteX8" fmla="*/ 113919 w 113919"/>
                  <a:gd name="connsiteY8" fmla="*/ 0 h 208406"/>
                  <a:gd name="connsiteX9" fmla="*/ 32766 w 113919"/>
                  <a:gd name="connsiteY9" fmla="*/ 0 h 208406"/>
                  <a:gd name="connsiteX10" fmla="*/ 14573 w 113919"/>
                  <a:gd name="connsiteY10" fmla="*/ 0 h 208406"/>
                  <a:gd name="connsiteX11" fmla="*/ 0 w 113919"/>
                  <a:gd name="connsiteY11" fmla="*/ 0 h 208406"/>
                  <a:gd name="connsiteX12" fmla="*/ 0 w 113919"/>
                  <a:gd name="connsiteY12" fmla="*/ 208407 h 208406"/>
                  <a:gd name="connsiteX13" fmla="*/ 14573 w 113919"/>
                  <a:gd name="connsiteY13" fmla="*/ 208407 h 208406"/>
                  <a:gd name="connsiteX14" fmla="*/ 32766 w 113919"/>
                  <a:gd name="connsiteY14" fmla="*/ 208407 h 208406"/>
                  <a:gd name="connsiteX15" fmla="*/ 113919 w 113919"/>
                  <a:gd name="connsiteY15" fmla="*/ 208407 h 208406"/>
                  <a:gd name="connsiteX16" fmla="*/ 113919 w 113919"/>
                  <a:gd name="connsiteY16" fmla="*/ 176879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3919" h="208406">
                    <a:moveTo>
                      <a:pt x="113919" y="176879"/>
                    </a:moveTo>
                    <a:lnTo>
                      <a:pt x="32766" y="176879"/>
                    </a:lnTo>
                    <a:lnTo>
                      <a:pt x="32766" y="120587"/>
                    </a:lnTo>
                    <a:lnTo>
                      <a:pt x="102489" y="120587"/>
                    </a:lnTo>
                    <a:lnTo>
                      <a:pt x="102489" y="89345"/>
                    </a:lnTo>
                    <a:lnTo>
                      <a:pt x="32766" y="89345"/>
                    </a:lnTo>
                    <a:lnTo>
                      <a:pt x="32766" y="31528"/>
                    </a:lnTo>
                    <a:lnTo>
                      <a:pt x="113919" y="31528"/>
                    </a:lnTo>
                    <a:lnTo>
                      <a:pt x="113919" y="0"/>
                    </a:lnTo>
                    <a:lnTo>
                      <a:pt x="32766" y="0"/>
                    </a:lnTo>
                    <a:lnTo>
                      <a:pt x="14573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14573" y="208407"/>
                    </a:lnTo>
                    <a:lnTo>
                      <a:pt x="32766" y="208407"/>
                    </a:lnTo>
                    <a:lnTo>
                      <a:pt x="113919" y="208407"/>
                    </a:lnTo>
                    <a:lnTo>
                      <a:pt x="113919" y="17687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1F607F0A-AB75-411A-8603-40609C2F4A7F}"/>
                  </a:ext>
                </a:extLst>
              </p:cNvPr>
              <p:cNvSpPr/>
              <p:nvPr/>
            </p:nvSpPr>
            <p:spPr>
              <a:xfrm>
                <a:off x="5943408" y="3331368"/>
                <a:ext cx="124206" cy="208406"/>
              </a:xfrm>
              <a:custGeom>
                <a:avLst/>
                <a:gdLst>
                  <a:gd name="connsiteX0" fmla="*/ 0 w 124206"/>
                  <a:gd name="connsiteY0" fmla="*/ 0 h 208406"/>
                  <a:gd name="connsiteX1" fmla="*/ 0 w 124206"/>
                  <a:gd name="connsiteY1" fmla="*/ 208407 h 208406"/>
                  <a:gd name="connsiteX2" fmla="*/ 32861 w 124206"/>
                  <a:gd name="connsiteY2" fmla="*/ 208407 h 208406"/>
                  <a:gd name="connsiteX3" fmla="*/ 32861 w 124206"/>
                  <a:gd name="connsiteY3" fmla="*/ 121158 h 208406"/>
                  <a:gd name="connsiteX4" fmla="*/ 91345 w 124206"/>
                  <a:gd name="connsiteY4" fmla="*/ 121158 h 208406"/>
                  <a:gd name="connsiteX5" fmla="*/ 91345 w 124206"/>
                  <a:gd name="connsiteY5" fmla="*/ 208407 h 208406"/>
                  <a:gd name="connsiteX6" fmla="*/ 124206 w 124206"/>
                  <a:gd name="connsiteY6" fmla="*/ 208407 h 208406"/>
                  <a:gd name="connsiteX7" fmla="*/ 124206 w 124206"/>
                  <a:gd name="connsiteY7" fmla="*/ 0 h 208406"/>
                  <a:gd name="connsiteX8" fmla="*/ 91345 w 124206"/>
                  <a:gd name="connsiteY8" fmla="*/ 0 h 208406"/>
                  <a:gd name="connsiteX9" fmla="*/ 91345 w 124206"/>
                  <a:gd name="connsiteY9" fmla="*/ 90011 h 208406"/>
                  <a:gd name="connsiteX10" fmla="*/ 32861 w 124206"/>
                  <a:gd name="connsiteY10" fmla="*/ 90011 h 208406"/>
                  <a:gd name="connsiteX11" fmla="*/ 32861 w 124206"/>
                  <a:gd name="connsiteY11" fmla="*/ 0 h 208406"/>
                  <a:gd name="connsiteX12" fmla="*/ 0 w 124206"/>
                  <a:gd name="connsiteY12" fmla="*/ 0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206" h="208406">
                    <a:moveTo>
                      <a:pt x="0" y="0"/>
                    </a:move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1158"/>
                    </a:lnTo>
                    <a:lnTo>
                      <a:pt x="91345" y="121158"/>
                    </a:lnTo>
                    <a:lnTo>
                      <a:pt x="91345" y="208407"/>
                    </a:lnTo>
                    <a:lnTo>
                      <a:pt x="124206" y="208407"/>
                    </a:lnTo>
                    <a:lnTo>
                      <a:pt x="124206" y="0"/>
                    </a:lnTo>
                    <a:lnTo>
                      <a:pt x="91345" y="0"/>
                    </a:lnTo>
                    <a:lnTo>
                      <a:pt x="91345" y="90011"/>
                    </a:lnTo>
                    <a:lnTo>
                      <a:pt x="32861" y="90011"/>
                    </a:lnTo>
                    <a:lnTo>
                      <a:pt x="3286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168DD437-4CD8-4147-9CFB-7BE856C34013}"/>
                  </a:ext>
                </a:extLst>
              </p:cNvPr>
              <p:cNvSpPr/>
              <p:nvPr/>
            </p:nvSpPr>
            <p:spPr>
              <a:xfrm>
                <a:off x="6105429" y="3331368"/>
                <a:ext cx="117919" cy="208406"/>
              </a:xfrm>
              <a:custGeom>
                <a:avLst/>
                <a:gdLst>
                  <a:gd name="connsiteX0" fmla="*/ 62675 w 117919"/>
                  <a:gd name="connsiteY0" fmla="*/ 208407 h 208406"/>
                  <a:gd name="connsiteX1" fmla="*/ 92392 w 117919"/>
                  <a:gd name="connsiteY1" fmla="*/ 201930 h 208406"/>
                  <a:gd name="connsiteX2" fmla="*/ 111347 w 117919"/>
                  <a:gd name="connsiteY2" fmla="*/ 182975 h 208406"/>
                  <a:gd name="connsiteX3" fmla="*/ 117919 w 117919"/>
                  <a:gd name="connsiteY3" fmla="*/ 153543 h 208406"/>
                  <a:gd name="connsiteX4" fmla="*/ 117919 w 117919"/>
                  <a:gd name="connsiteY4" fmla="*/ 137636 h 208406"/>
                  <a:gd name="connsiteX5" fmla="*/ 111347 w 117919"/>
                  <a:gd name="connsiteY5" fmla="*/ 107632 h 208406"/>
                  <a:gd name="connsiteX6" fmla="*/ 92392 w 117919"/>
                  <a:gd name="connsiteY6" fmla="*/ 88487 h 208406"/>
                  <a:gd name="connsiteX7" fmla="*/ 62675 w 117919"/>
                  <a:gd name="connsiteY7" fmla="*/ 81820 h 208406"/>
                  <a:gd name="connsiteX8" fmla="*/ 32861 w 117919"/>
                  <a:gd name="connsiteY8" fmla="*/ 81820 h 208406"/>
                  <a:gd name="connsiteX9" fmla="*/ 32861 w 117919"/>
                  <a:gd name="connsiteY9" fmla="*/ 0 h 208406"/>
                  <a:gd name="connsiteX10" fmla="*/ 0 w 117919"/>
                  <a:gd name="connsiteY10" fmla="*/ 0 h 208406"/>
                  <a:gd name="connsiteX11" fmla="*/ 0 w 117919"/>
                  <a:gd name="connsiteY11" fmla="*/ 208407 h 208406"/>
                  <a:gd name="connsiteX12" fmla="*/ 62675 w 117919"/>
                  <a:gd name="connsiteY12" fmla="*/ 208407 h 208406"/>
                  <a:gd name="connsiteX13" fmla="*/ 61817 w 117919"/>
                  <a:gd name="connsiteY13" fmla="*/ 113252 h 208406"/>
                  <a:gd name="connsiteX14" fmla="*/ 78676 w 117919"/>
                  <a:gd name="connsiteY14" fmla="*/ 120301 h 208406"/>
                  <a:gd name="connsiteX15" fmla="*/ 84772 w 117919"/>
                  <a:gd name="connsiteY15" fmla="*/ 139827 h 208406"/>
                  <a:gd name="connsiteX16" fmla="*/ 84772 w 117919"/>
                  <a:gd name="connsiteY16" fmla="*/ 151257 h 208406"/>
                  <a:gd name="connsiteX17" fmla="*/ 78676 w 117919"/>
                  <a:gd name="connsiteY17" fmla="*/ 170307 h 208406"/>
                  <a:gd name="connsiteX18" fmla="*/ 61817 w 117919"/>
                  <a:gd name="connsiteY18" fmla="*/ 177070 h 208406"/>
                  <a:gd name="connsiteX19" fmla="*/ 32861 w 117919"/>
                  <a:gd name="connsiteY19" fmla="*/ 177070 h 208406"/>
                  <a:gd name="connsiteX20" fmla="*/ 32861 w 117919"/>
                  <a:gd name="connsiteY20" fmla="*/ 113252 h 208406"/>
                  <a:gd name="connsiteX21" fmla="*/ 61817 w 117919"/>
                  <a:gd name="connsiteY21" fmla="*/ 11325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919" h="208406">
                    <a:moveTo>
                      <a:pt x="62675" y="208407"/>
                    </a:moveTo>
                    <a:cubicBezTo>
                      <a:pt x="74200" y="208407"/>
                      <a:pt x="84201" y="206216"/>
                      <a:pt x="92392" y="201930"/>
                    </a:cubicBezTo>
                    <a:cubicBezTo>
                      <a:pt x="100679" y="197549"/>
                      <a:pt x="106966" y="191262"/>
                      <a:pt x="111347" y="182975"/>
                    </a:cubicBezTo>
                    <a:cubicBezTo>
                      <a:pt x="115729" y="174689"/>
                      <a:pt x="117919" y="164878"/>
                      <a:pt x="117919" y="153543"/>
                    </a:cubicBezTo>
                    <a:lnTo>
                      <a:pt x="117919" y="137636"/>
                    </a:lnTo>
                    <a:cubicBezTo>
                      <a:pt x="117919" y="126016"/>
                      <a:pt x="115729" y="116015"/>
                      <a:pt x="111347" y="107632"/>
                    </a:cubicBezTo>
                    <a:cubicBezTo>
                      <a:pt x="106966" y="99346"/>
                      <a:pt x="100584" y="92964"/>
                      <a:pt x="92392" y="88487"/>
                    </a:cubicBezTo>
                    <a:cubicBezTo>
                      <a:pt x="84106" y="84011"/>
                      <a:pt x="74200" y="81820"/>
                      <a:pt x="62675" y="81820"/>
                    </a:cubicBezTo>
                    <a:lnTo>
                      <a:pt x="32861" y="81820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2675" y="208407"/>
                    </a:lnTo>
                    <a:close/>
                    <a:moveTo>
                      <a:pt x="61817" y="113252"/>
                    </a:moveTo>
                    <a:cubicBezTo>
                      <a:pt x="68961" y="113252"/>
                      <a:pt x="74581" y="115633"/>
                      <a:pt x="78676" y="120301"/>
                    </a:cubicBezTo>
                    <a:cubicBezTo>
                      <a:pt x="82772" y="124968"/>
                      <a:pt x="84772" y="131445"/>
                      <a:pt x="84772" y="139827"/>
                    </a:cubicBezTo>
                    <a:lnTo>
                      <a:pt x="84772" y="151257"/>
                    </a:lnTo>
                    <a:cubicBezTo>
                      <a:pt x="84772" y="159353"/>
                      <a:pt x="82772" y="165735"/>
                      <a:pt x="78676" y="170307"/>
                    </a:cubicBezTo>
                    <a:cubicBezTo>
                      <a:pt x="74581" y="174879"/>
                      <a:pt x="68961" y="177070"/>
                      <a:pt x="61817" y="177070"/>
                    </a:cubicBezTo>
                    <a:lnTo>
                      <a:pt x="32861" y="177070"/>
                    </a:lnTo>
                    <a:lnTo>
                      <a:pt x="32861" y="113252"/>
                    </a:lnTo>
                    <a:lnTo>
                      <a:pt x="61817" y="11325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: фигура 68">
                <a:extLst>
                  <a:ext uri="{FF2B5EF4-FFF2-40B4-BE49-F238E27FC236}">
                    <a16:creationId xmlns:a16="http://schemas.microsoft.com/office/drawing/2014/main" id="{81E86768-BFCC-44A8-B8C3-E74F714FBDCD}"/>
                  </a:ext>
                </a:extLst>
              </p:cNvPr>
              <p:cNvSpPr/>
              <p:nvPr/>
            </p:nvSpPr>
            <p:spPr>
              <a:xfrm>
                <a:off x="6241351" y="3331368"/>
                <a:ext cx="33146" cy="208406"/>
              </a:xfrm>
              <a:custGeom>
                <a:avLst/>
                <a:gdLst>
                  <a:gd name="connsiteX0" fmla="*/ 0 w 33146"/>
                  <a:gd name="connsiteY0" fmla="*/ 0 h 208406"/>
                  <a:gd name="connsiteX1" fmla="*/ 33147 w 33146"/>
                  <a:gd name="connsiteY1" fmla="*/ 0 h 208406"/>
                  <a:gd name="connsiteX2" fmla="*/ 33147 w 33146"/>
                  <a:gd name="connsiteY2" fmla="*/ 208407 h 208406"/>
                  <a:gd name="connsiteX3" fmla="*/ 0 w 33146"/>
                  <a:gd name="connsiteY3" fmla="*/ 20840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6" h="208406">
                    <a:moveTo>
                      <a:pt x="0" y="0"/>
                    </a:moveTo>
                    <a:lnTo>
                      <a:pt x="33147" y="0"/>
                    </a:lnTo>
                    <a:lnTo>
                      <a:pt x="33147" y="208407"/>
                    </a:lnTo>
                    <a:lnTo>
                      <a:pt x="0" y="20840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: фигура 69">
                <a:extLst>
                  <a:ext uri="{FF2B5EF4-FFF2-40B4-BE49-F238E27FC236}">
                    <a16:creationId xmlns:a16="http://schemas.microsoft.com/office/drawing/2014/main" id="{8FB7DBE7-0C21-4706-A0B0-EAFF84C4E79D}"/>
                  </a:ext>
                </a:extLst>
              </p:cNvPr>
              <p:cNvSpPr/>
              <p:nvPr/>
            </p:nvSpPr>
            <p:spPr>
              <a:xfrm>
                <a:off x="5217318" y="3683697"/>
                <a:ext cx="124206" cy="208407"/>
              </a:xfrm>
              <a:custGeom>
                <a:avLst/>
                <a:gdLst>
                  <a:gd name="connsiteX0" fmla="*/ 97917 w 124206"/>
                  <a:gd name="connsiteY0" fmla="*/ 6668 h 208407"/>
                  <a:gd name="connsiteX1" fmla="*/ 68104 w 124206"/>
                  <a:gd name="connsiteY1" fmla="*/ 0 h 208407"/>
                  <a:gd name="connsiteX2" fmla="*/ 0 w 124206"/>
                  <a:gd name="connsiteY2" fmla="*/ 0 h 208407"/>
                  <a:gd name="connsiteX3" fmla="*/ 0 w 124206"/>
                  <a:gd name="connsiteY3" fmla="*/ 208407 h 208407"/>
                  <a:gd name="connsiteX4" fmla="*/ 32861 w 124206"/>
                  <a:gd name="connsiteY4" fmla="*/ 208407 h 208407"/>
                  <a:gd name="connsiteX5" fmla="*/ 32861 w 124206"/>
                  <a:gd name="connsiteY5" fmla="*/ 127540 h 208407"/>
                  <a:gd name="connsiteX6" fmla="*/ 68104 w 124206"/>
                  <a:gd name="connsiteY6" fmla="*/ 127540 h 208407"/>
                  <a:gd name="connsiteX7" fmla="*/ 97822 w 124206"/>
                  <a:gd name="connsiteY7" fmla="*/ 120968 h 208407"/>
                  <a:gd name="connsiteX8" fmla="*/ 117348 w 124206"/>
                  <a:gd name="connsiteY8" fmla="*/ 101918 h 208407"/>
                  <a:gd name="connsiteX9" fmla="*/ 124206 w 124206"/>
                  <a:gd name="connsiteY9" fmla="*/ 72581 h 208407"/>
                  <a:gd name="connsiteX10" fmla="*/ 124206 w 124206"/>
                  <a:gd name="connsiteY10" fmla="*/ 55340 h 208407"/>
                  <a:gd name="connsiteX11" fmla="*/ 117348 w 124206"/>
                  <a:gd name="connsiteY11" fmla="*/ 25718 h 208407"/>
                  <a:gd name="connsiteX12" fmla="*/ 98012 w 124206"/>
                  <a:gd name="connsiteY12" fmla="*/ 6477 h 208407"/>
                  <a:gd name="connsiteX13" fmla="*/ 90488 w 124206"/>
                  <a:gd name="connsiteY13" fmla="*/ 71152 h 208407"/>
                  <a:gd name="connsiteX14" fmla="*/ 84582 w 124206"/>
                  <a:gd name="connsiteY14" fmla="*/ 89345 h 208407"/>
                  <a:gd name="connsiteX15" fmla="*/ 68580 w 124206"/>
                  <a:gd name="connsiteY15" fmla="*/ 96202 h 208407"/>
                  <a:gd name="connsiteX16" fmla="*/ 32861 w 124206"/>
                  <a:gd name="connsiteY16" fmla="*/ 96202 h 208407"/>
                  <a:gd name="connsiteX17" fmla="*/ 32861 w 124206"/>
                  <a:gd name="connsiteY17" fmla="*/ 31433 h 208407"/>
                  <a:gd name="connsiteX18" fmla="*/ 68580 w 124206"/>
                  <a:gd name="connsiteY18" fmla="*/ 31433 h 208407"/>
                  <a:gd name="connsiteX19" fmla="*/ 84677 w 124206"/>
                  <a:gd name="connsiteY19" fmla="*/ 38291 h 208407"/>
                  <a:gd name="connsiteX20" fmla="*/ 90583 w 124206"/>
                  <a:gd name="connsiteY20" fmla="*/ 57055 h 208407"/>
                  <a:gd name="connsiteX21" fmla="*/ 90583 w 124206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6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4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8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3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: фигура 70">
                <a:extLst>
                  <a:ext uri="{FF2B5EF4-FFF2-40B4-BE49-F238E27FC236}">
                    <a16:creationId xmlns:a16="http://schemas.microsoft.com/office/drawing/2014/main" id="{222FF857-74B4-4C3F-B48F-CD13EAAD9739}"/>
                  </a:ext>
                </a:extLst>
              </p:cNvPr>
              <p:cNvSpPr/>
              <p:nvPr/>
            </p:nvSpPr>
            <p:spPr>
              <a:xfrm>
                <a:off x="5367908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3" y="32385"/>
                      <a:pt x="63627" y="32385"/>
                    </a:cubicBezTo>
                    <a:cubicBezTo>
                      <a:pt x="72962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86E922E4-D1B1-4C43-BF50-52FE273A1DA1}"/>
                  </a:ext>
                </a:extLst>
              </p:cNvPr>
              <p:cNvSpPr/>
              <p:nvPr/>
            </p:nvSpPr>
            <p:spPr>
              <a:xfrm>
                <a:off x="5522975" y="3681602"/>
                <a:ext cx="122872" cy="212693"/>
              </a:xfrm>
              <a:custGeom>
                <a:avLst/>
                <a:gdLst>
                  <a:gd name="connsiteX0" fmla="*/ 41053 w 122872"/>
                  <a:gd name="connsiteY0" fmla="*/ 41243 h 212693"/>
                  <a:gd name="connsiteX1" fmla="*/ 61627 w 122872"/>
                  <a:gd name="connsiteY1" fmla="*/ 32480 h 212693"/>
                  <a:gd name="connsiteX2" fmla="*/ 75438 w 122872"/>
                  <a:gd name="connsiteY2" fmla="*/ 36290 h 212693"/>
                  <a:gd name="connsiteX3" fmla="*/ 84868 w 122872"/>
                  <a:gd name="connsiteY3" fmla="*/ 47720 h 212693"/>
                  <a:gd name="connsiteX4" fmla="*/ 89440 w 122872"/>
                  <a:gd name="connsiteY4" fmla="*/ 66485 h 212693"/>
                  <a:gd name="connsiteX5" fmla="*/ 122873 w 122872"/>
                  <a:gd name="connsiteY5" fmla="*/ 66485 h 212693"/>
                  <a:gd name="connsiteX6" fmla="*/ 114014 w 122872"/>
                  <a:gd name="connsiteY6" fmla="*/ 29718 h 212693"/>
                  <a:gd name="connsiteX7" fmla="*/ 93536 w 122872"/>
                  <a:gd name="connsiteY7" fmla="*/ 7430 h 212693"/>
                  <a:gd name="connsiteX8" fmla="*/ 61627 w 122872"/>
                  <a:gd name="connsiteY8" fmla="*/ 0 h 212693"/>
                  <a:gd name="connsiteX9" fmla="*/ 28670 w 122872"/>
                  <a:gd name="connsiteY9" fmla="*/ 7906 h 212693"/>
                  <a:gd name="connsiteX10" fmla="*/ 7430 w 122872"/>
                  <a:gd name="connsiteY10" fmla="*/ 30385 h 212693"/>
                  <a:gd name="connsiteX11" fmla="*/ 0 w 122872"/>
                  <a:gd name="connsiteY11" fmla="*/ 65532 h 212693"/>
                  <a:gd name="connsiteX12" fmla="*/ 0 w 122872"/>
                  <a:gd name="connsiteY12" fmla="*/ 147352 h 212693"/>
                  <a:gd name="connsiteX13" fmla="*/ 7430 w 122872"/>
                  <a:gd name="connsiteY13" fmla="*/ 182404 h 212693"/>
                  <a:gd name="connsiteX14" fmla="*/ 28670 w 122872"/>
                  <a:gd name="connsiteY14" fmla="*/ 204883 h 212693"/>
                  <a:gd name="connsiteX15" fmla="*/ 61627 w 122872"/>
                  <a:gd name="connsiteY15" fmla="*/ 212693 h 212693"/>
                  <a:gd name="connsiteX16" fmla="*/ 93440 w 122872"/>
                  <a:gd name="connsiteY16" fmla="*/ 205264 h 212693"/>
                  <a:gd name="connsiteX17" fmla="*/ 113919 w 122872"/>
                  <a:gd name="connsiteY17" fmla="*/ 182975 h 212693"/>
                  <a:gd name="connsiteX18" fmla="*/ 122777 w 122872"/>
                  <a:gd name="connsiteY18" fmla="*/ 146209 h 212693"/>
                  <a:gd name="connsiteX19" fmla="*/ 89345 w 122872"/>
                  <a:gd name="connsiteY19" fmla="*/ 146209 h 212693"/>
                  <a:gd name="connsiteX20" fmla="*/ 80772 w 122872"/>
                  <a:gd name="connsiteY20" fmla="*/ 171736 h 212693"/>
                  <a:gd name="connsiteX21" fmla="*/ 61532 w 122872"/>
                  <a:gd name="connsiteY21" fmla="*/ 180213 h 212693"/>
                  <a:gd name="connsiteX22" fmla="*/ 40958 w 122872"/>
                  <a:gd name="connsiteY22" fmla="*/ 171545 h 212693"/>
                  <a:gd name="connsiteX23" fmla="*/ 33433 w 122872"/>
                  <a:gd name="connsiteY23" fmla="*/ 147352 h 212693"/>
                  <a:gd name="connsiteX24" fmla="*/ 33433 w 122872"/>
                  <a:gd name="connsiteY24" fmla="*/ 65532 h 212693"/>
                  <a:gd name="connsiteX25" fmla="*/ 40958 w 122872"/>
                  <a:gd name="connsiteY25" fmla="*/ 41339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693">
                    <a:moveTo>
                      <a:pt x="41053" y="41243"/>
                    </a:move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5"/>
                    </a:cubicBezTo>
                    <a:lnTo>
                      <a:pt x="122873" y="66485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9" y="12383"/>
                      <a:pt x="93536" y="7430"/>
                    </a:cubicBezTo>
                    <a:cubicBezTo>
                      <a:pt x="84773" y="2477"/>
                      <a:pt x="74200" y="0"/>
                      <a:pt x="61627" y="0"/>
                    </a:cubicBezTo>
                    <a:cubicBezTo>
                      <a:pt x="49054" y="0"/>
                      <a:pt x="37910" y="2667"/>
                      <a:pt x="28670" y="7906"/>
                    </a:cubicBezTo>
                    <a:cubicBezTo>
                      <a:pt x="19431" y="13145"/>
                      <a:pt x="12287" y="20669"/>
                      <a:pt x="7430" y="30385"/>
                    </a:cubicBezTo>
                    <a:cubicBezTo>
                      <a:pt x="2477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7" y="172593"/>
                      <a:pt x="7430" y="182404"/>
                    </a:cubicBezTo>
                    <a:cubicBezTo>
                      <a:pt x="12383" y="192215"/>
                      <a:pt x="19431" y="199739"/>
                      <a:pt x="28670" y="204883"/>
                    </a:cubicBezTo>
                    <a:cubicBezTo>
                      <a:pt x="37910" y="210026"/>
                      <a:pt x="48959" y="212693"/>
                      <a:pt x="61627" y="212693"/>
                    </a:cubicBezTo>
                    <a:cubicBezTo>
                      <a:pt x="74295" y="212693"/>
                      <a:pt x="84773" y="210217"/>
                      <a:pt x="93440" y="205264"/>
                    </a:cubicBezTo>
                    <a:cubicBezTo>
                      <a:pt x="102108" y="200311"/>
                      <a:pt x="108966" y="192881"/>
                      <a:pt x="113919" y="182975"/>
                    </a:cubicBezTo>
                    <a:cubicBezTo>
                      <a:pt x="118872" y="173069"/>
                      <a:pt x="121825" y="160782"/>
                      <a:pt x="122777" y="146209"/>
                    </a:cubicBezTo>
                    <a:lnTo>
                      <a:pt x="89345" y="146209"/>
                    </a:lnTo>
                    <a:cubicBezTo>
                      <a:pt x="88392" y="157544"/>
                      <a:pt x="85535" y="166116"/>
                      <a:pt x="80772" y="171736"/>
                    </a:cubicBezTo>
                    <a:cubicBezTo>
                      <a:pt x="76010" y="177356"/>
                      <a:pt x="69628" y="180213"/>
                      <a:pt x="61532" y="180213"/>
                    </a:cubicBezTo>
                    <a:cubicBezTo>
                      <a:pt x="52864" y="180213"/>
                      <a:pt x="46006" y="177356"/>
                      <a:pt x="40958" y="171545"/>
                    </a:cubicBezTo>
                    <a:cubicBezTo>
                      <a:pt x="35909" y="165735"/>
                      <a:pt x="33433" y="157734"/>
                      <a:pt x="33433" y="147352"/>
                    </a:cubicBezTo>
                    <a:lnTo>
                      <a:pt x="33433" y="65532"/>
                    </a:lnTo>
                    <a:cubicBezTo>
                      <a:pt x="33433" y="55245"/>
                      <a:pt x="35909" y="47149"/>
                      <a:pt x="40958" y="4133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id="{EF262E01-CA27-48C3-A74D-CB175C80E45D}"/>
                  </a:ext>
                </a:extLst>
              </p:cNvPr>
              <p:cNvSpPr/>
              <p:nvPr/>
            </p:nvSpPr>
            <p:spPr>
              <a:xfrm>
                <a:off x="5674327" y="3683697"/>
                <a:ext cx="124206" cy="208407"/>
              </a:xfrm>
              <a:custGeom>
                <a:avLst/>
                <a:gdLst>
                  <a:gd name="connsiteX0" fmla="*/ 91345 w 124206"/>
                  <a:gd name="connsiteY0" fmla="*/ 0 h 208407"/>
                  <a:gd name="connsiteX1" fmla="*/ 32861 w 124206"/>
                  <a:gd name="connsiteY1" fmla="*/ 0 h 208407"/>
                  <a:gd name="connsiteX2" fmla="*/ 18383 w 124206"/>
                  <a:gd name="connsiteY2" fmla="*/ 0 h 208407"/>
                  <a:gd name="connsiteX3" fmla="*/ 0 w 124206"/>
                  <a:gd name="connsiteY3" fmla="*/ 0 h 208407"/>
                  <a:gd name="connsiteX4" fmla="*/ 0 w 124206"/>
                  <a:gd name="connsiteY4" fmla="*/ 208407 h 208407"/>
                  <a:gd name="connsiteX5" fmla="*/ 32861 w 124206"/>
                  <a:gd name="connsiteY5" fmla="*/ 208407 h 208407"/>
                  <a:gd name="connsiteX6" fmla="*/ 32861 w 124206"/>
                  <a:gd name="connsiteY6" fmla="*/ 31433 h 208407"/>
                  <a:gd name="connsiteX7" fmla="*/ 91345 w 124206"/>
                  <a:gd name="connsiteY7" fmla="*/ 31433 h 208407"/>
                  <a:gd name="connsiteX8" fmla="*/ 91345 w 124206"/>
                  <a:gd name="connsiteY8" fmla="*/ 208407 h 208407"/>
                  <a:gd name="connsiteX9" fmla="*/ 124206 w 124206"/>
                  <a:gd name="connsiteY9" fmla="*/ 208407 h 208407"/>
                  <a:gd name="connsiteX10" fmla="*/ 124206 w 124206"/>
                  <a:gd name="connsiteY10" fmla="*/ 0 h 208407"/>
                  <a:gd name="connsiteX11" fmla="*/ 110300 w 124206"/>
                  <a:gd name="connsiteY11" fmla="*/ 0 h 208407"/>
                  <a:gd name="connsiteX12" fmla="*/ 91345 w 124206"/>
                  <a:gd name="connsiteY12" fmla="*/ 0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206" h="208407">
                    <a:moveTo>
                      <a:pt x="91345" y="0"/>
                    </a:moveTo>
                    <a:lnTo>
                      <a:pt x="32861" y="0"/>
                    </a:lnTo>
                    <a:lnTo>
                      <a:pt x="18383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31433"/>
                    </a:lnTo>
                    <a:lnTo>
                      <a:pt x="91345" y="31433"/>
                    </a:lnTo>
                    <a:lnTo>
                      <a:pt x="91345" y="208407"/>
                    </a:lnTo>
                    <a:lnTo>
                      <a:pt x="124206" y="208407"/>
                    </a:lnTo>
                    <a:lnTo>
                      <a:pt x="124206" y="0"/>
                    </a:lnTo>
                    <a:lnTo>
                      <a:pt x="110300" y="0"/>
                    </a:lnTo>
                    <a:lnTo>
                      <a:pt x="91345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93A229FC-6111-49C4-B87D-0A376A2617B7}"/>
                  </a:ext>
                </a:extLst>
              </p:cNvPr>
              <p:cNvSpPr/>
              <p:nvPr/>
            </p:nvSpPr>
            <p:spPr>
              <a:xfrm>
                <a:off x="5834252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2" y="32385"/>
                      <a:pt x="63627" y="32385"/>
                    </a:cubicBezTo>
                    <a:cubicBezTo>
                      <a:pt x="72961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7D6245C6-1B6C-4577-8563-39D586CE31B8}"/>
                  </a:ext>
                </a:extLst>
              </p:cNvPr>
              <p:cNvSpPr/>
              <p:nvPr/>
            </p:nvSpPr>
            <p:spPr>
              <a:xfrm>
                <a:off x="5975698" y="3683697"/>
                <a:ext cx="126396" cy="208407"/>
              </a:xfrm>
              <a:custGeom>
                <a:avLst/>
                <a:gdLst>
                  <a:gd name="connsiteX0" fmla="*/ 0 w 126396"/>
                  <a:gd name="connsiteY0" fmla="*/ 31433 h 208407"/>
                  <a:gd name="connsiteX1" fmla="*/ 46863 w 126396"/>
                  <a:gd name="connsiteY1" fmla="*/ 31433 h 208407"/>
                  <a:gd name="connsiteX2" fmla="*/ 46863 w 126396"/>
                  <a:gd name="connsiteY2" fmla="*/ 208407 h 208407"/>
                  <a:gd name="connsiteX3" fmla="*/ 79439 w 126396"/>
                  <a:gd name="connsiteY3" fmla="*/ 208407 h 208407"/>
                  <a:gd name="connsiteX4" fmla="*/ 79439 w 126396"/>
                  <a:gd name="connsiteY4" fmla="*/ 31433 h 208407"/>
                  <a:gd name="connsiteX5" fmla="*/ 126397 w 126396"/>
                  <a:gd name="connsiteY5" fmla="*/ 31433 h 208407"/>
                  <a:gd name="connsiteX6" fmla="*/ 126397 w 126396"/>
                  <a:gd name="connsiteY6" fmla="*/ 0 h 208407"/>
                  <a:gd name="connsiteX7" fmla="*/ 0 w 126396"/>
                  <a:gd name="connsiteY7" fmla="*/ 0 h 208407"/>
                  <a:gd name="connsiteX8" fmla="*/ 0 w 126396"/>
                  <a:gd name="connsiteY8" fmla="*/ 31433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396" h="208407">
                    <a:moveTo>
                      <a:pt x="0" y="31433"/>
                    </a:moveTo>
                    <a:lnTo>
                      <a:pt x="46863" y="31433"/>
                    </a:lnTo>
                    <a:lnTo>
                      <a:pt x="46863" y="208407"/>
                    </a:lnTo>
                    <a:lnTo>
                      <a:pt x="79439" y="208407"/>
                    </a:lnTo>
                    <a:lnTo>
                      <a:pt x="79439" y="31433"/>
                    </a:lnTo>
                    <a:lnTo>
                      <a:pt x="126397" y="31433"/>
                    </a:lnTo>
                    <a:lnTo>
                      <a:pt x="126397" y="0"/>
                    </a:lnTo>
                    <a:lnTo>
                      <a:pt x="0" y="0"/>
                    </a:lnTo>
                    <a:lnTo>
                      <a:pt x="0" y="3143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89292261-441F-4348-9B03-2DAEB1914917}"/>
                  </a:ext>
                </a:extLst>
              </p:cNvPr>
              <p:cNvSpPr/>
              <p:nvPr/>
            </p:nvSpPr>
            <p:spPr>
              <a:xfrm>
                <a:off x="6124193" y="3683697"/>
                <a:ext cx="124205" cy="208407"/>
              </a:xfrm>
              <a:custGeom>
                <a:avLst/>
                <a:gdLst>
                  <a:gd name="connsiteX0" fmla="*/ 97917 w 124205"/>
                  <a:gd name="connsiteY0" fmla="*/ 6668 h 208407"/>
                  <a:gd name="connsiteX1" fmla="*/ 68104 w 124205"/>
                  <a:gd name="connsiteY1" fmla="*/ 0 h 208407"/>
                  <a:gd name="connsiteX2" fmla="*/ 0 w 124205"/>
                  <a:gd name="connsiteY2" fmla="*/ 0 h 208407"/>
                  <a:gd name="connsiteX3" fmla="*/ 0 w 124205"/>
                  <a:gd name="connsiteY3" fmla="*/ 208407 h 208407"/>
                  <a:gd name="connsiteX4" fmla="*/ 32861 w 124205"/>
                  <a:gd name="connsiteY4" fmla="*/ 208407 h 208407"/>
                  <a:gd name="connsiteX5" fmla="*/ 32861 w 124205"/>
                  <a:gd name="connsiteY5" fmla="*/ 127540 h 208407"/>
                  <a:gd name="connsiteX6" fmla="*/ 68104 w 124205"/>
                  <a:gd name="connsiteY6" fmla="*/ 127540 h 208407"/>
                  <a:gd name="connsiteX7" fmla="*/ 97822 w 124205"/>
                  <a:gd name="connsiteY7" fmla="*/ 120968 h 208407"/>
                  <a:gd name="connsiteX8" fmla="*/ 117348 w 124205"/>
                  <a:gd name="connsiteY8" fmla="*/ 101918 h 208407"/>
                  <a:gd name="connsiteX9" fmla="*/ 124206 w 124205"/>
                  <a:gd name="connsiteY9" fmla="*/ 72581 h 208407"/>
                  <a:gd name="connsiteX10" fmla="*/ 124206 w 124205"/>
                  <a:gd name="connsiteY10" fmla="*/ 55340 h 208407"/>
                  <a:gd name="connsiteX11" fmla="*/ 117348 w 124205"/>
                  <a:gd name="connsiteY11" fmla="*/ 25718 h 208407"/>
                  <a:gd name="connsiteX12" fmla="*/ 98012 w 124205"/>
                  <a:gd name="connsiteY12" fmla="*/ 6477 h 208407"/>
                  <a:gd name="connsiteX13" fmla="*/ 90488 w 124205"/>
                  <a:gd name="connsiteY13" fmla="*/ 71152 h 208407"/>
                  <a:gd name="connsiteX14" fmla="*/ 84582 w 124205"/>
                  <a:gd name="connsiteY14" fmla="*/ 89345 h 208407"/>
                  <a:gd name="connsiteX15" fmla="*/ 68580 w 124205"/>
                  <a:gd name="connsiteY15" fmla="*/ 96202 h 208407"/>
                  <a:gd name="connsiteX16" fmla="*/ 32861 w 124205"/>
                  <a:gd name="connsiteY16" fmla="*/ 96202 h 208407"/>
                  <a:gd name="connsiteX17" fmla="*/ 32861 w 124205"/>
                  <a:gd name="connsiteY17" fmla="*/ 31433 h 208407"/>
                  <a:gd name="connsiteX18" fmla="*/ 68580 w 124205"/>
                  <a:gd name="connsiteY18" fmla="*/ 31433 h 208407"/>
                  <a:gd name="connsiteX19" fmla="*/ 84677 w 124205"/>
                  <a:gd name="connsiteY19" fmla="*/ 38291 h 208407"/>
                  <a:gd name="connsiteX20" fmla="*/ 90583 w 124205"/>
                  <a:gd name="connsiteY20" fmla="*/ 57055 h 208407"/>
                  <a:gd name="connsiteX21" fmla="*/ 90583 w 124205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5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4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7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2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F8FF937D-71DA-4B1B-B47A-BF4ECD8B0ADF}"/>
                  </a:ext>
                </a:extLst>
              </p:cNvPr>
              <p:cNvSpPr/>
              <p:nvPr/>
            </p:nvSpPr>
            <p:spPr>
              <a:xfrm>
                <a:off x="6281165" y="3683697"/>
                <a:ext cx="114014" cy="208407"/>
              </a:xfrm>
              <a:custGeom>
                <a:avLst/>
                <a:gdLst>
                  <a:gd name="connsiteX0" fmla="*/ 14668 w 114014"/>
                  <a:gd name="connsiteY0" fmla="*/ 0 h 208407"/>
                  <a:gd name="connsiteX1" fmla="*/ 0 w 114014"/>
                  <a:gd name="connsiteY1" fmla="*/ 0 h 208407"/>
                  <a:gd name="connsiteX2" fmla="*/ 0 w 114014"/>
                  <a:gd name="connsiteY2" fmla="*/ 208407 h 208407"/>
                  <a:gd name="connsiteX3" fmla="*/ 14668 w 114014"/>
                  <a:gd name="connsiteY3" fmla="*/ 208407 h 208407"/>
                  <a:gd name="connsiteX4" fmla="*/ 32861 w 114014"/>
                  <a:gd name="connsiteY4" fmla="*/ 208407 h 208407"/>
                  <a:gd name="connsiteX5" fmla="*/ 114014 w 114014"/>
                  <a:gd name="connsiteY5" fmla="*/ 208407 h 208407"/>
                  <a:gd name="connsiteX6" fmla="*/ 114014 w 114014"/>
                  <a:gd name="connsiteY6" fmla="*/ 176879 h 208407"/>
                  <a:gd name="connsiteX7" fmla="*/ 32861 w 114014"/>
                  <a:gd name="connsiteY7" fmla="*/ 176879 h 208407"/>
                  <a:gd name="connsiteX8" fmla="*/ 32861 w 114014"/>
                  <a:gd name="connsiteY8" fmla="*/ 120587 h 208407"/>
                  <a:gd name="connsiteX9" fmla="*/ 102489 w 114014"/>
                  <a:gd name="connsiteY9" fmla="*/ 120587 h 208407"/>
                  <a:gd name="connsiteX10" fmla="*/ 102489 w 114014"/>
                  <a:gd name="connsiteY10" fmla="*/ 89345 h 208407"/>
                  <a:gd name="connsiteX11" fmla="*/ 32861 w 114014"/>
                  <a:gd name="connsiteY11" fmla="*/ 89345 h 208407"/>
                  <a:gd name="connsiteX12" fmla="*/ 32861 w 114014"/>
                  <a:gd name="connsiteY12" fmla="*/ 31528 h 208407"/>
                  <a:gd name="connsiteX13" fmla="*/ 114014 w 114014"/>
                  <a:gd name="connsiteY13" fmla="*/ 31528 h 208407"/>
                  <a:gd name="connsiteX14" fmla="*/ 114014 w 114014"/>
                  <a:gd name="connsiteY14" fmla="*/ 0 h 208407"/>
                  <a:gd name="connsiteX15" fmla="*/ 32861 w 114014"/>
                  <a:gd name="connsiteY15" fmla="*/ 0 h 208407"/>
                  <a:gd name="connsiteX16" fmla="*/ 14668 w 114014"/>
                  <a:gd name="connsiteY16" fmla="*/ 0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014" h="208407">
                    <a:moveTo>
                      <a:pt x="14668" y="0"/>
                    </a:moveTo>
                    <a:lnTo>
                      <a:pt x="0" y="0"/>
                    </a:lnTo>
                    <a:lnTo>
                      <a:pt x="0" y="208407"/>
                    </a:lnTo>
                    <a:lnTo>
                      <a:pt x="14668" y="208407"/>
                    </a:lnTo>
                    <a:lnTo>
                      <a:pt x="32861" y="208407"/>
                    </a:lnTo>
                    <a:lnTo>
                      <a:pt x="114014" y="208407"/>
                    </a:lnTo>
                    <a:lnTo>
                      <a:pt x="114014" y="176879"/>
                    </a:lnTo>
                    <a:lnTo>
                      <a:pt x="32861" y="176879"/>
                    </a:lnTo>
                    <a:lnTo>
                      <a:pt x="32861" y="120587"/>
                    </a:lnTo>
                    <a:lnTo>
                      <a:pt x="102489" y="120587"/>
                    </a:lnTo>
                    <a:lnTo>
                      <a:pt x="102489" y="89345"/>
                    </a:lnTo>
                    <a:lnTo>
                      <a:pt x="32861" y="89345"/>
                    </a:lnTo>
                    <a:lnTo>
                      <a:pt x="32861" y="31528"/>
                    </a:lnTo>
                    <a:lnTo>
                      <a:pt x="114014" y="31528"/>
                    </a:lnTo>
                    <a:lnTo>
                      <a:pt x="114014" y="0"/>
                    </a:lnTo>
                    <a:lnTo>
                      <a:pt x="32861" y="0"/>
                    </a:lnTo>
                    <a:lnTo>
                      <a:pt x="14668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C2BC4D91-CF32-4668-A006-3C51F4348D4D}"/>
                  </a:ext>
                </a:extLst>
              </p:cNvPr>
              <p:cNvSpPr/>
              <p:nvPr/>
            </p:nvSpPr>
            <p:spPr>
              <a:xfrm>
                <a:off x="6424516" y="3683602"/>
                <a:ext cx="124205" cy="208406"/>
              </a:xfrm>
              <a:custGeom>
                <a:avLst/>
                <a:gdLst>
                  <a:gd name="connsiteX0" fmla="*/ 98298 w 124205"/>
                  <a:gd name="connsiteY0" fmla="*/ 88582 h 208406"/>
                  <a:gd name="connsiteX1" fmla="*/ 68580 w 124205"/>
                  <a:gd name="connsiteY1" fmla="*/ 81915 h 208406"/>
                  <a:gd name="connsiteX2" fmla="*/ 32766 w 124205"/>
                  <a:gd name="connsiteY2" fmla="*/ 81915 h 208406"/>
                  <a:gd name="connsiteX3" fmla="*/ 32766 w 124205"/>
                  <a:gd name="connsiteY3" fmla="*/ 31432 h 208406"/>
                  <a:gd name="connsiteX4" fmla="*/ 111061 w 124205"/>
                  <a:gd name="connsiteY4" fmla="*/ 31432 h 208406"/>
                  <a:gd name="connsiteX5" fmla="*/ 111061 w 124205"/>
                  <a:gd name="connsiteY5" fmla="*/ 0 h 208406"/>
                  <a:gd name="connsiteX6" fmla="*/ 0 w 124205"/>
                  <a:gd name="connsiteY6" fmla="*/ 0 h 208406"/>
                  <a:gd name="connsiteX7" fmla="*/ 0 w 124205"/>
                  <a:gd name="connsiteY7" fmla="*/ 208407 h 208406"/>
                  <a:gd name="connsiteX8" fmla="*/ 68675 w 124205"/>
                  <a:gd name="connsiteY8" fmla="*/ 208407 h 208406"/>
                  <a:gd name="connsiteX9" fmla="*/ 98393 w 124205"/>
                  <a:gd name="connsiteY9" fmla="*/ 201930 h 208406"/>
                  <a:gd name="connsiteX10" fmla="*/ 117443 w 124205"/>
                  <a:gd name="connsiteY10" fmla="*/ 182975 h 208406"/>
                  <a:gd name="connsiteX11" fmla="*/ 124206 w 124205"/>
                  <a:gd name="connsiteY11" fmla="*/ 153352 h 208406"/>
                  <a:gd name="connsiteX12" fmla="*/ 124206 w 124205"/>
                  <a:gd name="connsiteY12" fmla="*/ 137446 h 208406"/>
                  <a:gd name="connsiteX13" fmla="*/ 117443 w 124205"/>
                  <a:gd name="connsiteY13" fmla="*/ 107537 h 208406"/>
                  <a:gd name="connsiteX14" fmla="*/ 98488 w 124205"/>
                  <a:gd name="connsiteY14" fmla="*/ 88487 h 208406"/>
                  <a:gd name="connsiteX15" fmla="*/ 90583 w 124205"/>
                  <a:gd name="connsiteY15" fmla="*/ 151257 h 208406"/>
                  <a:gd name="connsiteX16" fmla="*/ 84487 w 124205"/>
                  <a:gd name="connsiteY16" fmla="*/ 170307 h 208406"/>
                  <a:gd name="connsiteX17" fmla="*/ 67818 w 124205"/>
                  <a:gd name="connsiteY17" fmla="*/ 177070 h 208406"/>
                  <a:gd name="connsiteX18" fmla="*/ 32671 w 124205"/>
                  <a:gd name="connsiteY18" fmla="*/ 177070 h 208406"/>
                  <a:gd name="connsiteX19" fmla="*/ 32671 w 124205"/>
                  <a:gd name="connsiteY19" fmla="*/ 113252 h 208406"/>
                  <a:gd name="connsiteX20" fmla="*/ 67818 w 124205"/>
                  <a:gd name="connsiteY20" fmla="*/ 113252 h 208406"/>
                  <a:gd name="connsiteX21" fmla="*/ 84487 w 124205"/>
                  <a:gd name="connsiteY21" fmla="*/ 120301 h 208406"/>
                  <a:gd name="connsiteX22" fmla="*/ 90583 w 124205"/>
                  <a:gd name="connsiteY22" fmla="*/ 139827 h 208406"/>
                  <a:gd name="connsiteX23" fmla="*/ 90583 w 124205"/>
                  <a:gd name="connsiteY23" fmla="*/ 15125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4205" h="208406">
                    <a:moveTo>
                      <a:pt x="98298" y="88582"/>
                    </a:moveTo>
                    <a:cubicBezTo>
                      <a:pt x="90106" y="84106"/>
                      <a:pt x="80200" y="81915"/>
                      <a:pt x="68580" y="81915"/>
                    </a:cubicBezTo>
                    <a:lnTo>
                      <a:pt x="32766" y="81915"/>
                    </a:lnTo>
                    <a:lnTo>
                      <a:pt x="32766" y="31432"/>
                    </a:lnTo>
                    <a:lnTo>
                      <a:pt x="111061" y="31432"/>
                    </a:lnTo>
                    <a:lnTo>
                      <a:pt x="111061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8675" y="208407"/>
                    </a:lnTo>
                    <a:cubicBezTo>
                      <a:pt x="80200" y="208407"/>
                      <a:pt x="90106" y="206216"/>
                      <a:pt x="98393" y="201930"/>
                    </a:cubicBezTo>
                    <a:cubicBezTo>
                      <a:pt x="106585" y="197548"/>
                      <a:pt x="112967" y="191262"/>
                      <a:pt x="117443" y="182975"/>
                    </a:cubicBezTo>
                    <a:cubicBezTo>
                      <a:pt x="121920" y="174688"/>
                      <a:pt x="124206" y="164878"/>
                      <a:pt x="124206" y="153352"/>
                    </a:cubicBezTo>
                    <a:lnTo>
                      <a:pt x="124206" y="137446"/>
                    </a:lnTo>
                    <a:cubicBezTo>
                      <a:pt x="124206" y="125825"/>
                      <a:pt x="121920" y="115824"/>
                      <a:pt x="117443" y="107537"/>
                    </a:cubicBezTo>
                    <a:cubicBezTo>
                      <a:pt x="112967" y="99250"/>
                      <a:pt x="106585" y="92869"/>
                      <a:pt x="98488" y="88487"/>
                    </a:cubicBezTo>
                    <a:close/>
                    <a:moveTo>
                      <a:pt x="90583" y="151257"/>
                    </a:moveTo>
                    <a:cubicBezTo>
                      <a:pt x="90583" y="159353"/>
                      <a:pt x="88582" y="165735"/>
                      <a:pt x="84487" y="170307"/>
                    </a:cubicBezTo>
                    <a:cubicBezTo>
                      <a:pt x="80391" y="174879"/>
                      <a:pt x="74867" y="177070"/>
                      <a:pt x="67818" y="177070"/>
                    </a:cubicBezTo>
                    <a:lnTo>
                      <a:pt x="32671" y="177070"/>
                    </a:lnTo>
                    <a:lnTo>
                      <a:pt x="32671" y="113252"/>
                    </a:lnTo>
                    <a:lnTo>
                      <a:pt x="67818" y="113252"/>
                    </a:lnTo>
                    <a:cubicBezTo>
                      <a:pt x="74867" y="113252"/>
                      <a:pt x="80486" y="115633"/>
                      <a:pt x="84487" y="120301"/>
                    </a:cubicBezTo>
                    <a:cubicBezTo>
                      <a:pt x="88582" y="124968"/>
                      <a:pt x="90583" y="131445"/>
                      <a:pt x="90583" y="139827"/>
                    </a:cubicBezTo>
                    <a:lnTo>
                      <a:pt x="90583" y="15125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5B79D44F-F756-40D3-8725-8CBA3390C1AD}"/>
                  </a:ext>
                </a:extLst>
              </p:cNvPr>
              <p:cNvSpPr/>
              <p:nvPr/>
            </p:nvSpPr>
            <p:spPr>
              <a:xfrm>
                <a:off x="6580726" y="3683697"/>
                <a:ext cx="124110" cy="208407"/>
              </a:xfrm>
              <a:custGeom>
                <a:avLst/>
                <a:gdLst>
                  <a:gd name="connsiteX0" fmla="*/ 91250 w 124110"/>
                  <a:gd name="connsiteY0" fmla="*/ 90011 h 208407"/>
                  <a:gd name="connsiteX1" fmla="*/ 32766 w 124110"/>
                  <a:gd name="connsiteY1" fmla="*/ 90011 h 208407"/>
                  <a:gd name="connsiteX2" fmla="*/ 32766 w 124110"/>
                  <a:gd name="connsiteY2" fmla="*/ 0 h 208407"/>
                  <a:gd name="connsiteX3" fmla="*/ 0 w 124110"/>
                  <a:gd name="connsiteY3" fmla="*/ 0 h 208407"/>
                  <a:gd name="connsiteX4" fmla="*/ 0 w 124110"/>
                  <a:gd name="connsiteY4" fmla="*/ 208407 h 208407"/>
                  <a:gd name="connsiteX5" fmla="*/ 32766 w 124110"/>
                  <a:gd name="connsiteY5" fmla="*/ 208407 h 208407"/>
                  <a:gd name="connsiteX6" fmla="*/ 32766 w 124110"/>
                  <a:gd name="connsiteY6" fmla="*/ 121158 h 208407"/>
                  <a:gd name="connsiteX7" fmla="*/ 91250 w 124110"/>
                  <a:gd name="connsiteY7" fmla="*/ 121158 h 208407"/>
                  <a:gd name="connsiteX8" fmla="*/ 91250 w 124110"/>
                  <a:gd name="connsiteY8" fmla="*/ 208407 h 208407"/>
                  <a:gd name="connsiteX9" fmla="*/ 124111 w 124110"/>
                  <a:gd name="connsiteY9" fmla="*/ 208407 h 208407"/>
                  <a:gd name="connsiteX10" fmla="*/ 124111 w 124110"/>
                  <a:gd name="connsiteY10" fmla="*/ 0 h 208407"/>
                  <a:gd name="connsiteX11" fmla="*/ 91250 w 124110"/>
                  <a:gd name="connsiteY11" fmla="*/ 0 h 208407"/>
                  <a:gd name="connsiteX12" fmla="*/ 91250 w 124110"/>
                  <a:gd name="connsiteY12" fmla="*/ 90011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407">
                    <a:moveTo>
                      <a:pt x="91250" y="90011"/>
                    </a:moveTo>
                    <a:lnTo>
                      <a:pt x="32766" y="90011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766" y="208407"/>
                    </a:lnTo>
                    <a:lnTo>
                      <a:pt x="32766" y="121158"/>
                    </a:lnTo>
                    <a:lnTo>
                      <a:pt x="91250" y="121158"/>
                    </a:lnTo>
                    <a:lnTo>
                      <a:pt x="91250" y="208407"/>
                    </a:lnTo>
                    <a:lnTo>
                      <a:pt x="124111" y="208407"/>
                    </a:lnTo>
                    <a:lnTo>
                      <a:pt x="124111" y="0"/>
                    </a:lnTo>
                    <a:lnTo>
                      <a:pt x="91250" y="0"/>
                    </a:lnTo>
                    <a:lnTo>
                      <a:pt x="91250" y="9001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2131B142-BC32-4A94-A0C6-EC5660A81E4F}"/>
                  </a:ext>
                </a:extLst>
              </p:cNvPr>
              <p:cNvSpPr/>
              <p:nvPr/>
            </p:nvSpPr>
            <p:spPr>
              <a:xfrm>
                <a:off x="6724744" y="3683697"/>
                <a:ext cx="152304" cy="208407"/>
              </a:xfrm>
              <a:custGeom>
                <a:avLst/>
                <a:gdLst>
                  <a:gd name="connsiteX0" fmla="*/ 63627 w 152304"/>
                  <a:gd name="connsiteY0" fmla="*/ 0 h 208407"/>
                  <a:gd name="connsiteX1" fmla="*/ 0 w 152304"/>
                  <a:gd name="connsiteY1" fmla="*/ 208407 h 208407"/>
                  <a:gd name="connsiteX2" fmla="*/ 34576 w 152304"/>
                  <a:gd name="connsiteY2" fmla="*/ 208407 h 208407"/>
                  <a:gd name="connsiteX3" fmla="*/ 45244 w 152304"/>
                  <a:gd name="connsiteY3" fmla="*/ 169164 h 208407"/>
                  <a:gd name="connsiteX4" fmla="*/ 107061 w 152304"/>
                  <a:gd name="connsiteY4" fmla="*/ 169164 h 208407"/>
                  <a:gd name="connsiteX5" fmla="*/ 117729 w 152304"/>
                  <a:gd name="connsiteY5" fmla="*/ 208407 h 208407"/>
                  <a:gd name="connsiteX6" fmla="*/ 152305 w 152304"/>
                  <a:gd name="connsiteY6" fmla="*/ 208407 h 208407"/>
                  <a:gd name="connsiteX7" fmla="*/ 88678 w 152304"/>
                  <a:gd name="connsiteY7" fmla="*/ 0 h 208407"/>
                  <a:gd name="connsiteX8" fmla="*/ 63722 w 152304"/>
                  <a:gd name="connsiteY8" fmla="*/ 0 h 208407"/>
                  <a:gd name="connsiteX9" fmla="*/ 53626 w 152304"/>
                  <a:gd name="connsiteY9" fmla="*/ 138208 h 208407"/>
                  <a:gd name="connsiteX10" fmla="*/ 76105 w 152304"/>
                  <a:gd name="connsiteY10" fmla="*/ 55340 h 208407"/>
                  <a:gd name="connsiteX11" fmla="*/ 98584 w 152304"/>
                  <a:gd name="connsiteY11" fmla="*/ 138208 h 208407"/>
                  <a:gd name="connsiteX12" fmla="*/ 53626 w 152304"/>
                  <a:gd name="connsiteY12" fmla="*/ 138208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04" h="208407">
                    <a:moveTo>
                      <a:pt x="63627" y="0"/>
                    </a:moveTo>
                    <a:lnTo>
                      <a:pt x="0" y="208407"/>
                    </a:lnTo>
                    <a:lnTo>
                      <a:pt x="34576" y="208407"/>
                    </a:lnTo>
                    <a:lnTo>
                      <a:pt x="45244" y="169164"/>
                    </a:lnTo>
                    <a:lnTo>
                      <a:pt x="107061" y="169164"/>
                    </a:lnTo>
                    <a:lnTo>
                      <a:pt x="117729" y="208407"/>
                    </a:lnTo>
                    <a:lnTo>
                      <a:pt x="152305" y="208407"/>
                    </a:lnTo>
                    <a:lnTo>
                      <a:pt x="88678" y="0"/>
                    </a:lnTo>
                    <a:lnTo>
                      <a:pt x="63722" y="0"/>
                    </a:lnTo>
                    <a:close/>
                    <a:moveTo>
                      <a:pt x="53626" y="138208"/>
                    </a:moveTo>
                    <a:lnTo>
                      <a:pt x="76105" y="55340"/>
                    </a:lnTo>
                    <a:lnTo>
                      <a:pt x="98584" y="138208"/>
                    </a:lnTo>
                    <a:lnTo>
                      <a:pt x="53626" y="13820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E2300419-3ADA-4761-AE3C-BE384C4D9D36}"/>
                  </a:ext>
                </a:extLst>
              </p:cNvPr>
              <p:cNvSpPr/>
              <p:nvPr/>
            </p:nvSpPr>
            <p:spPr>
              <a:xfrm>
                <a:off x="6890384" y="3683697"/>
                <a:ext cx="163544" cy="250221"/>
              </a:xfrm>
              <a:custGeom>
                <a:avLst/>
                <a:gdLst>
                  <a:gd name="connsiteX0" fmla="*/ 141351 w 163544"/>
                  <a:gd name="connsiteY0" fmla="*/ 177070 h 250221"/>
                  <a:gd name="connsiteX1" fmla="*/ 141351 w 163544"/>
                  <a:gd name="connsiteY1" fmla="*/ 0 h 250221"/>
                  <a:gd name="connsiteX2" fmla="*/ 30671 w 163544"/>
                  <a:gd name="connsiteY2" fmla="*/ 0 h 250221"/>
                  <a:gd name="connsiteX3" fmla="*/ 30671 w 163544"/>
                  <a:gd name="connsiteY3" fmla="*/ 131159 h 250221"/>
                  <a:gd name="connsiteX4" fmla="*/ 24003 w 163544"/>
                  <a:gd name="connsiteY4" fmla="*/ 165068 h 250221"/>
                  <a:gd name="connsiteX5" fmla="*/ 5144 w 163544"/>
                  <a:gd name="connsiteY5" fmla="*/ 177070 h 250221"/>
                  <a:gd name="connsiteX6" fmla="*/ 0 w 163544"/>
                  <a:gd name="connsiteY6" fmla="*/ 177070 h 250221"/>
                  <a:gd name="connsiteX7" fmla="*/ 0 w 163544"/>
                  <a:gd name="connsiteY7" fmla="*/ 250222 h 250221"/>
                  <a:gd name="connsiteX8" fmla="*/ 31718 w 163544"/>
                  <a:gd name="connsiteY8" fmla="*/ 250222 h 250221"/>
                  <a:gd name="connsiteX9" fmla="*/ 31718 w 163544"/>
                  <a:gd name="connsiteY9" fmla="*/ 208502 h 250221"/>
                  <a:gd name="connsiteX10" fmla="*/ 131826 w 163544"/>
                  <a:gd name="connsiteY10" fmla="*/ 208502 h 250221"/>
                  <a:gd name="connsiteX11" fmla="*/ 131826 w 163544"/>
                  <a:gd name="connsiteY11" fmla="*/ 250222 h 250221"/>
                  <a:gd name="connsiteX12" fmla="*/ 163544 w 163544"/>
                  <a:gd name="connsiteY12" fmla="*/ 250222 h 250221"/>
                  <a:gd name="connsiteX13" fmla="*/ 163544 w 163544"/>
                  <a:gd name="connsiteY13" fmla="*/ 177070 h 250221"/>
                  <a:gd name="connsiteX14" fmla="*/ 141446 w 163544"/>
                  <a:gd name="connsiteY14" fmla="*/ 177070 h 250221"/>
                  <a:gd name="connsiteX15" fmla="*/ 51626 w 163544"/>
                  <a:gd name="connsiteY15" fmla="*/ 177070 h 250221"/>
                  <a:gd name="connsiteX16" fmla="*/ 56864 w 163544"/>
                  <a:gd name="connsiteY16" fmla="*/ 166688 h 250221"/>
                  <a:gd name="connsiteX17" fmla="*/ 62770 w 163544"/>
                  <a:gd name="connsiteY17" fmla="*/ 128778 h 250221"/>
                  <a:gd name="connsiteX18" fmla="*/ 62770 w 163544"/>
                  <a:gd name="connsiteY18" fmla="*/ 31433 h 250221"/>
                  <a:gd name="connsiteX19" fmla="*/ 108490 w 163544"/>
                  <a:gd name="connsiteY19" fmla="*/ 31433 h 250221"/>
                  <a:gd name="connsiteX20" fmla="*/ 108490 w 163544"/>
                  <a:gd name="connsiteY20" fmla="*/ 177070 h 250221"/>
                  <a:gd name="connsiteX21" fmla="*/ 51626 w 163544"/>
                  <a:gd name="connsiteY21" fmla="*/ 177070 h 25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544" h="250221">
                    <a:moveTo>
                      <a:pt x="141351" y="177070"/>
                    </a:moveTo>
                    <a:lnTo>
                      <a:pt x="141351" y="0"/>
                    </a:lnTo>
                    <a:lnTo>
                      <a:pt x="30671" y="0"/>
                    </a:lnTo>
                    <a:lnTo>
                      <a:pt x="30671" y="131159"/>
                    </a:lnTo>
                    <a:cubicBezTo>
                      <a:pt x="30671" y="145828"/>
                      <a:pt x="28480" y="157067"/>
                      <a:pt x="24003" y="165068"/>
                    </a:cubicBezTo>
                    <a:cubicBezTo>
                      <a:pt x="19526" y="173069"/>
                      <a:pt x="13240" y="177070"/>
                      <a:pt x="5144" y="177070"/>
                    </a:cubicBezTo>
                    <a:lnTo>
                      <a:pt x="0" y="177070"/>
                    </a:lnTo>
                    <a:lnTo>
                      <a:pt x="0" y="250222"/>
                    </a:lnTo>
                    <a:lnTo>
                      <a:pt x="31718" y="250222"/>
                    </a:lnTo>
                    <a:lnTo>
                      <a:pt x="31718" y="208502"/>
                    </a:lnTo>
                    <a:lnTo>
                      <a:pt x="131826" y="208502"/>
                    </a:lnTo>
                    <a:lnTo>
                      <a:pt x="131826" y="250222"/>
                    </a:lnTo>
                    <a:lnTo>
                      <a:pt x="163544" y="250222"/>
                    </a:lnTo>
                    <a:lnTo>
                      <a:pt x="163544" y="177070"/>
                    </a:lnTo>
                    <a:lnTo>
                      <a:pt x="141446" y="177070"/>
                    </a:lnTo>
                    <a:close/>
                    <a:moveTo>
                      <a:pt x="51626" y="177070"/>
                    </a:moveTo>
                    <a:cubicBezTo>
                      <a:pt x="53626" y="173927"/>
                      <a:pt x="55436" y="170498"/>
                      <a:pt x="56864" y="166688"/>
                    </a:cubicBezTo>
                    <a:cubicBezTo>
                      <a:pt x="60865" y="156115"/>
                      <a:pt x="62770" y="143447"/>
                      <a:pt x="62770" y="128778"/>
                    </a:cubicBezTo>
                    <a:lnTo>
                      <a:pt x="62770" y="31433"/>
                    </a:lnTo>
                    <a:lnTo>
                      <a:pt x="108490" y="31433"/>
                    </a:lnTo>
                    <a:lnTo>
                      <a:pt x="108490" y="177070"/>
                    </a:lnTo>
                    <a:lnTo>
                      <a:pt x="51626" y="17707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B0F4DA0C-47E9-432A-B9CA-BEBEFA096D11}"/>
                  </a:ext>
                </a:extLst>
              </p:cNvPr>
              <p:cNvSpPr/>
              <p:nvPr/>
            </p:nvSpPr>
            <p:spPr>
              <a:xfrm>
                <a:off x="7074597" y="3681507"/>
                <a:ext cx="125253" cy="212693"/>
              </a:xfrm>
              <a:custGeom>
                <a:avLst/>
                <a:gdLst>
                  <a:gd name="connsiteX0" fmla="*/ 98774 w 125253"/>
                  <a:gd name="connsiteY0" fmla="*/ 101822 h 212693"/>
                  <a:gd name="connsiteX1" fmla="*/ 115824 w 125253"/>
                  <a:gd name="connsiteY1" fmla="*/ 85725 h 212693"/>
                  <a:gd name="connsiteX2" fmla="*/ 121825 w 125253"/>
                  <a:gd name="connsiteY2" fmla="*/ 63817 h 212693"/>
                  <a:gd name="connsiteX3" fmla="*/ 121825 w 125253"/>
                  <a:gd name="connsiteY3" fmla="*/ 52197 h 212693"/>
                  <a:gd name="connsiteX4" fmla="*/ 106680 w 125253"/>
                  <a:gd name="connsiteY4" fmla="*/ 13525 h 212693"/>
                  <a:gd name="connsiteX5" fmla="*/ 64199 w 125253"/>
                  <a:gd name="connsiteY5" fmla="*/ 0 h 212693"/>
                  <a:gd name="connsiteX6" fmla="*/ 20479 w 125253"/>
                  <a:gd name="connsiteY6" fmla="*/ 14383 h 212693"/>
                  <a:gd name="connsiteX7" fmla="*/ 3429 w 125253"/>
                  <a:gd name="connsiteY7" fmla="*/ 58865 h 212693"/>
                  <a:gd name="connsiteX8" fmla="*/ 36576 w 125253"/>
                  <a:gd name="connsiteY8" fmla="*/ 58865 h 212693"/>
                  <a:gd name="connsiteX9" fmla="*/ 44577 w 125253"/>
                  <a:gd name="connsiteY9" fmla="*/ 38195 h 212693"/>
                  <a:gd name="connsiteX10" fmla="*/ 63913 w 125253"/>
                  <a:gd name="connsiteY10" fmla="*/ 31528 h 212693"/>
                  <a:gd name="connsiteX11" fmla="*/ 81629 w 125253"/>
                  <a:gd name="connsiteY11" fmla="*/ 37433 h 212693"/>
                  <a:gd name="connsiteX12" fmla="*/ 87821 w 125253"/>
                  <a:gd name="connsiteY12" fmla="*/ 54292 h 212693"/>
                  <a:gd name="connsiteX13" fmla="*/ 87821 w 125253"/>
                  <a:gd name="connsiteY13" fmla="*/ 66008 h 212693"/>
                  <a:gd name="connsiteX14" fmla="*/ 82963 w 125253"/>
                  <a:gd name="connsiteY14" fmla="*/ 81248 h 212693"/>
                  <a:gd name="connsiteX15" fmla="*/ 69247 w 125253"/>
                  <a:gd name="connsiteY15" fmla="*/ 86582 h 212693"/>
                  <a:gd name="connsiteX16" fmla="*/ 39148 w 125253"/>
                  <a:gd name="connsiteY16" fmla="*/ 86582 h 212693"/>
                  <a:gd name="connsiteX17" fmla="*/ 39148 w 125253"/>
                  <a:gd name="connsiteY17" fmla="*/ 117824 h 212693"/>
                  <a:gd name="connsiteX18" fmla="*/ 69247 w 125253"/>
                  <a:gd name="connsiteY18" fmla="*/ 117824 h 212693"/>
                  <a:gd name="connsiteX19" fmla="*/ 85630 w 125253"/>
                  <a:gd name="connsiteY19" fmla="*/ 124396 h 212693"/>
                  <a:gd name="connsiteX20" fmla="*/ 91345 w 125253"/>
                  <a:gd name="connsiteY20" fmla="*/ 142780 h 212693"/>
                  <a:gd name="connsiteX21" fmla="*/ 91345 w 125253"/>
                  <a:gd name="connsiteY21" fmla="*/ 154115 h 212693"/>
                  <a:gd name="connsiteX22" fmla="*/ 84106 w 125253"/>
                  <a:gd name="connsiteY22" fmla="*/ 174117 h 212693"/>
                  <a:gd name="connsiteX23" fmla="*/ 63722 w 125253"/>
                  <a:gd name="connsiteY23" fmla="*/ 181165 h 212693"/>
                  <a:gd name="connsiteX24" fmla="*/ 41624 w 125253"/>
                  <a:gd name="connsiteY24" fmla="*/ 174403 h 212693"/>
                  <a:gd name="connsiteX25" fmla="*/ 33147 w 125253"/>
                  <a:gd name="connsiteY25" fmla="*/ 153448 h 212693"/>
                  <a:gd name="connsiteX26" fmla="*/ 0 w 125253"/>
                  <a:gd name="connsiteY26" fmla="*/ 153448 h 212693"/>
                  <a:gd name="connsiteX27" fmla="*/ 17240 w 125253"/>
                  <a:gd name="connsiteY27" fmla="*/ 198215 h 212693"/>
                  <a:gd name="connsiteX28" fmla="*/ 63627 w 125253"/>
                  <a:gd name="connsiteY28" fmla="*/ 212693 h 212693"/>
                  <a:gd name="connsiteX29" fmla="*/ 109157 w 125253"/>
                  <a:gd name="connsiteY29" fmla="*/ 197834 h 212693"/>
                  <a:gd name="connsiteX30" fmla="*/ 125254 w 125253"/>
                  <a:gd name="connsiteY30" fmla="*/ 155924 h 212693"/>
                  <a:gd name="connsiteX31" fmla="*/ 125254 w 125253"/>
                  <a:gd name="connsiteY31" fmla="*/ 144590 h 212693"/>
                  <a:gd name="connsiteX32" fmla="*/ 118205 w 125253"/>
                  <a:gd name="connsiteY32" fmla="*/ 116872 h 212693"/>
                  <a:gd name="connsiteX33" fmla="*/ 98679 w 125253"/>
                  <a:gd name="connsiteY33" fmla="*/ 101727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253" h="212693">
                    <a:moveTo>
                      <a:pt x="98774" y="101822"/>
                    </a:moveTo>
                    <a:cubicBezTo>
                      <a:pt x="106109" y="97726"/>
                      <a:pt x="111824" y="92392"/>
                      <a:pt x="115824" y="85725"/>
                    </a:cubicBezTo>
                    <a:cubicBezTo>
                      <a:pt x="119825" y="79057"/>
                      <a:pt x="121825" y="71819"/>
                      <a:pt x="121825" y="63817"/>
                    </a:cubicBezTo>
                    <a:lnTo>
                      <a:pt x="121825" y="52197"/>
                    </a:lnTo>
                    <a:cubicBezTo>
                      <a:pt x="121825" y="35338"/>
                      <a:pt x="116777" y="22479"/>
                      <a:pt x="106680" y="13525"/>
                    </a:cubicBezTo>
                    <a:cubicBezTo>
                      <a:pt x="96584" y="4572"/>
                      <a:pt x="82391" y="0"/>
                      <a:pt x="64199" y="0"/>
                    </a:cubicBezTo>
                    <a:cubicBezTo>
                      <a:pt x="46006" y="0"/>
                      <a:pt x="30480" y="4763"/>
                      <a:pt x="20479" y="14383"/>
                    </a:cubicBezTo>
                    <a:cubicBezTo>
                      <a:pt x="10478" y="24003"/>
                      <a:pt x="4763" y="38862"/>
                      <a:pt x="3429" y="58865"/>
                    </a:cubicBezTo>
                    <a:lnTo>
                      <a:pt x="36576" y="58865"/>
                    </a:lnTo>
                    <a:cubicBezTo>
                      <a:pt x="37338" y="49530"/>
                      <a:pt x="40005" y="42577"/>
                      <a:pt x="44577" y="38195"/>
                    </a:cubicBezTo>
                    <a:cubicBezTo>
                      <a:pt x="49149" y="33719"/>
                      <a:pt x="55626" y="31528"/>
                      <a:pt x="63913" y="31528"/>
                    </a:cubicBezTo>
                    <a:cubicBezTo>
                      <a:pt x="71533" y="31528"/>
                      <a:pt x="77438" y="33528"/>
                      <a:pt x="81629" y="37433"/>
                    </a:cubicBezTo>
                    <a:cubicBezTo>
                      <a:pt x="85820" y="41434"/>
                      <a:pt x="87821" y="47053"/>
                      <a:pt x="87821" y="54292"/>
                    </a:cubicBezTo>
                    <a:lnTo>
                      <a:pt x="87821" y="66008"/>
                    </a:lnTo>
                    <a:cubicBezTo>
                      <a:pt x="87821" y="72580"/>
                      <a:pt x="86201" y="77629"/>
                      <a:pt x="82963" y="81248"/>
                    </a:cubicBezTo>
                    <a:cubicBezTo>
                      <a:pt x="79724" y="84868"/>
                      <a:pt x="75152" y="86582"/>
                      <a:pt x="69247" y="86582"/>
                    </a:cubicBezTo>
                    <a:lnTo>
                      <a:pt x="39148" y="86582"/>
                    </a:lnTo>
                    <a:lnTo>
                      <a:pt x="39148" y="117824"/>
                    </a:lnTo>
                    <a:lnTo>
                      <a:pt x="69247" y="117824"/>
                    </a:lnTo>
                    <a:cubicBezTo>
                      <a:pt x="76295" y="117824"/>
                      <a:pt x="81725" y="120015"/>
                      <a:pt x="85630" y="124396"/>
                    </a:cubicBezTo>
                    <a:cubicBezTo>
                      <a:pt x="89440" y="128778"/>
                      <a:pt x="91345" y="134874"/>
                      <a:pt x="91345" y="142780"/>
                    </a:cubicBezTo>
                    <a:lnTo>
                      <a:pt x="91345" y="154115"/>
                    </a:lnTo>
                    <a:cubicBezTo>
                      <a:pt x="91345" y="162687"/>
                      <a:pt x="88963" y="169354"/>
                      <a:pt x="84106" y="174117"/>
                    </a:cubicBezTo>
                    <a:cubicBezTo>
                      <a:pt x="79248" y="178879"/>
                      <a:pt x="72485" y="181165"/>
                      <a:pt x="63722" y="181165"/>
                    </a:cubicBezTo>
                    <a:cubicBezTo>
                      <a:pt x="54102" y="181165"/>
                      <a:pt x="46673" y="178879"/>
                      <a:pt x="41624" y="174403"/>
                    </a:cubicBezTo>
                    <a:cubicBezTo>
                      <a:pt x="36576" y="169926"/>
                      <a:pt x="33719" y="162973"/>
                      <a:pt x="33147" y="153448"/>
                    </a:cubicBezTo>
                    <a:lnTo>
                      <a:pt x="0" y="153448"/>
                    </a:lnTo>
                    <a:cubicBezTo>
                      <a:pt x="1048" y="173641"/>
                      <a:pt x="6763" y="188500"/>
                      <a:pt x="17240" y="198215"/>
                    </a:cubicBezTo>
                    <a:cubicBezTo>
                      <a:pt x="27718" y="207836"/>
                      <a:pt x="43148" y="212693"/>
                      <a:pt x="63627" y="212693"/>
                    </a:cubicBezTo>
                    <a:cubicBezTo>
                      <a:pt x="84106" y="212693"/>
                      <a:pt x="98393" y="207740"/>
                      <a:pt x="109157" y="197834"/>
                    </a:cubicBezTo>
                    <a:cubicBezTo>
                      <a:pt x="119920" y="187928"/>
                      <a:pt x="125254" y="173926"/>
                      <a:pt x="125254" y="155924"/>
                    </a:cubicBezTo>
                    <a:lnTo>
                      <a:pt x="125254" y="144590"/>
                    </a:lnTo>
                    <a:cubicBezTo>
                      <a:pt x="125254" y="133636"/>
                      <a:pt x="122873" y="124396"/>
                      <a:pt x="118205" y="116872"/>
                    </a:cubicBezTo>
                    <a:cubicBezTo>
                      <a:pt x="113538" y="109347"/>
                      <a:pt x="107061" y="104299"/>
                      <a:pt x="98679" y="10172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CD5929E5-F5BD-4D67-BBDD-4CDEA4A11F18}"/>
                  </a:ext>
                </a:extLst>
              </p:cNvPr>
              <p:cNvSpPr/>
              <p:nvPr/>
            </p:nvSpPr>
            <p:spPr>
              <a:xfrm>
                <a:off x="7227664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4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3" y="32385"/>
                      <a:pt x="63627" y="32385"/>
                    </a:cubicBezTo>
                    <a:cubicBezTo>
                      <a:pt x="72962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788CBA26-DD01-4A19-B660-B0419E8821AD}"/>
                  </a:ext>
                </a:extLst>
              </p:cNvPr>
              <p:cNvSpPr/>
              <p:nvPr/>
            </p:nvSpPr>
            <p:spPr>
              <a:xfrm>
                <a:off x="7387779" y="3683697"/>
                <a:ext cx="124206" cy="208407"/>
              </a:xfrm>
              <a:custGeom>
                <a:avLst/>
                <a:gdLst>
                  <a:gd name="connsiteX0" fmla="*/ 97917 w 124206"/>
                  <a:gd name="connsiteY0" fmla="*/ 6668 h 208407"/>
                  <a:gd name="connsiteX1" fmla="*/ 68104 w 124206"/>
                  <a:gd name="connsiteY1" fmla="*/ 0 h 208407"/>
                  <a:gd name="connsiteX2" fmla="*/ 0 w 124206"/>
                  <a:gd name="connsiteY2" fmla="*/ 0 h 208407"/>
                  <a:gd name="connsiteX3" fmla="*/ 0 w 124206"/>
                  <a:gd name="connsiteY3" fmla="*/ 208407 h 208407"/>
                  <a:gd name="connsiteX4" fmla="*/ 32861 w 124206"/>
                  <a:gd name="connsiteY4" fmla="*/ 208407 h 208407"/>
                  <a:gd name="connsiteX5" fmla="*/ 32861 w 124206"/>
                  <a:gd name="connsiteY5" fmla="*/ 127540 h 208407"/>
                  <a:gd name="connsiteX6" fmla="*/ 68104 w 124206"/>
                  <a:gd name="connsiteY6" fmla="*/ 127540 h 208407"/>
                  <a:gd name="connsiteX7" fmla="*/ 97822 w 124206"/>
                  <a:gd name="connsiteY7" fmla="*/ 120968 h 208407"/>
                  <a:gd name="connsiteX8" fmla="*/ 117348 w 124206"/>
                  <a:gd name="connsiteY8" fmla="*/ 101918 h 208407"/>
                  <a:gd name="connsiteX9" fmla="*/ 124206 w 124206"/>
                  <a:gd name="connsiteY9" fmla="*/ 72581 h 208407"/>
                  <a:gd name="connsiteX10" fmla="*/ 124206 w 124206"/>
                  <a:gd name="connsiteY10" fmla="*/ 55340 h 208407"/>
                  <a:gd name="connsiteX11" fmla="*/ 117348 w 124206"/>
                  <a:gd name="connsiteY11" fmla="*/ 25718 h 208407"/>
                  <a:gd name="connsiteX12" fmla="*/ 98012 w 124206"/>
                  <a:gd name="connsiteY12" fmla="*/ 6477 h 208407"/>
                  <a:gd name="connsiteX13" fmla="*/ 90488 w 124206"/>
                  <a:gd name="connsiteY13" fmla="*/ 71152 h 208407"/>
                  <a:gd name="connsiteX14" fmla="*/ 84582 w 124206"/>
                  <a:gd name="connsiteY14" fmla="*/ 89345 h 208407"/>
                  <a:gd name="connsiteX15" fmla="*/ 68580 w 124206"/>
                  <a:gd name="connsiteY15" fmla="*/ 96202 h 208407"/>
                  <a:gd name="connsiteX16" fmla="*/ 32861 w 124206"/>
                  <a:gd name="connsiteY16" fmla="*/ 96202 h 208407"/>
                  <a:gd name="connsiteX17" fmla="*/ 32861 w 124206"/>
                  <a:gd name="connsiteY17" fmla="*/ 31433 h 208407"/>
                  <a:gd name="connsiteX18" fmla="*/ 68580 w 124206"/>
                  <a:gd name="connsiteY18" fmla="*/ 31433 h 208407"/>
                  <a:gd name="connsiteX19" fmla="*/ 84677 w 124206"/>
                  <a:gd name="connsiteY19" fmla="*/ 38291 h 208407"/>
                  <a:gd name="connsiteX20" fmla="*/ 90583 w 124206"/>
                  <a:gd name="connsiteY20" fmla="*/ 57055 h 208407"/>
                  <a:gd name="connsiteX21" fmla="*/ 90583 w 124206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6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5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7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3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B2346C6A-0E40-4B7D-ABE4-80C4E3FEEAB2}"/>
                  </a:ext>
                </a:extLst>
              </p:cNvPr>
              <p:cNvSpPr/>
              <p:nvPr/>
            </p:nvSpPr>
            <p:spPr>
              <a:xfrm>
                <a:off x="7516843" y="3683697"/>
                <a:ext cx="152304" cy="208407"/>
              </a:xfrm>
              <a:custGeom>
                <a:avLst/>
                <a:gdLst>
                  <a:gd name="connsiteX0" fmla="*/ 63627 w 152304"/>
                  <a:gd name="connsiteY0" fmla="*/ 0 h 208407"/>
                  <a:gd name="connsiteX1" fmla="*/ 0 w 152304"/>
                  <a:gd name="connsiteY1" fmla="*/ 208407 h 208407"/>
                  <a:gd name="connsiteX2" fmla="*/ 34576 w 152304"/>
                  <a:gd name="connsiteY2" fmla="*/ 208407 h 208407"/>
                  <a:gd name="connsiteX3" fmla="*/ 45244 w 152304"/>
                  <a:gd name="connsiteY3" fmla="*/ 169164 h 208407"/>
                  <a:gd name="connsiteX4" fmla="*/ 107061 w 152304"/>
                  <a:gd name="connsiteY4" fmla="*/ 169164 h 208407"/>
                  <a:gd name="connsiteX5" fmla="*/ 117729 w 152304"/>
                  <a:gd name="connsiteY5" fmla="*/ 208407 h 208407"/>
                  <a:gd name="connsiteX6" fmla="*/ 152305 w 152304"/>
                  <a:gd name="connsiteY6" fmla="*/ 208407 h 208407"/>
                  <a:gd name="connsiteX7" fmla="*/ 88678 w 152304"/>
                  <a:gd name="connsiteY7" fmla="*/ 0 h 208407"/>
                  <a:gd name="connsiteX8" fmla="*/ 63722 w 152304"/>
                  <a:gd name="connsiteY8" fmla="*/ 0 h 208407"/>
                  <a:gd name="connsiteX9" fmla="*/ 53626 w 152304"/>
                  <a:gd name="connsiteY9" fmla="*/ 138208 h 208407"/>
                  <a:gd name="connsiteX10" fmla="*/ 76105 w 152304"/>
                  <a:gd name="connsiteY10" fmla="*/ 55340 h 208407"/>
                  <a:gd name="connsiteX11" fmla="*/ 98584 w 152304"/>
                  <a:gd name="connsiteY11" fmla="*/ 138208 h 208407"/>
                  <a:gd name="connsiteX12" fmla="*/ 53626 w 152304"/>
                  <a:gd name="connsiteY12" fmla="*/ 138208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04" h="208407">
                    <a:moveTo>
                      <a:pt x="63627" y="0"/>
                    </a:moveTo>
                    <a:lnTo>
                      <a:pt x="0" y="208407"/>
                    </a:lnTo>
                    <a:lnTo>
                      <a:pt x="34576" y="208407"/>
                    </a:lnTo>
                    <a:lnTo>
                      <a:pt x="45244" y="169164"/>
                    </a:lnTo>
                    <a:lnTo>
                      <a:pt x="107061" y="169164"/>
                    </a:lnTo>
                    <a:lnTo>
                      <a:pt x="117729" y="208407"/>
                    </a:lnTo>
                    <a:lnTo>
                      <a:pt x="152305" y="208407"/>
                    </a:lnTo>
                    <a:lnTo>
                      <a:pt x="88678" y="0"/>
                    </a:lnTo>
                    <a:lnTo>
                      <a:pt x="63722" y="0"/>
                    </a:lnTo>
                    <a:close/>
                    <a:moveTo>
                      <a:pt x="53626" y="138208"/>
                    </a:moveTo>
                    <a:lnTo>
                      <a:pt x="76105" y="55340"/>
                    </a:lnTo>
                    <a:lnTo>
                      <a:pt x="98584" y="138208"/>
                    </a:lnTo>
                    <a:lnTo>
                      <a:pt x="53626" y="13820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3" name="Рисунок 202">
              <a:extLst>
                <a:ext uri="{FF2B5EF4-FFF2-40B4-BE49-F238E27FC236}">
                  <a16:creationId xmlns:a16="http://schemas.microsoft.com/office/drawing/2014/main" id="{F3D5E7B6-5E78-4EDB-823E-4F0A504CE477}"/>
                </a:ext>
              </a:extLst>
            </p:cNvPr>
            <p:cNvGrpSpPr/>
            <p:nvPr/>
          </p:nvGrpSpPr>
          <p:grpSpPr>
            <a:xfrm>
              <a:off x="4376737" y="2921031"/>
              <a:ext cx="709612" cy="979360"/>
              <a:chOff x="4376737" y="2921031"/>
              <a:chExt cx="709612" cy="979360"/>
            </a:xfrm>
            <a:grpFill/>
          </p:grpSpPr>
          <p:sp>
            <p:nvSpPr>
              <p:cNvPr id="35" name="Полилиния: фигура 34">
                <a:extLst>
                  <a:ext uri="{FF2B5EF4-FFF2-40B4-BE49-F238E27FC236}">
                    <a16:creationId xmlns:a16="http://schemas.microsoft.com/office/drawing/2014/main" id="{F0B27886-A7BF-4B83-88E9-1D5DC203D87D}"/>
                  </a:ext>
                </a:extLst>
              </p:cNvPr>
              <p:cNvSpPr/>
              <p:nvPr/>
            </p:nvSpPr>
            <p:spPr>
              <a:xfrm>
                <a:off x="4453481" y="3778403"/>
                <a:ext cx="558866" cy="121988"/>
              </a:xfrm>
              <a:custGeom>
                <a:avLst/>
                <a:gdLst>
                  <a:gd name="connsiteX0" fmla="*/ 42795 w 558866"/>
                  <a:gd name="connsiteY0" fmla="*/ 117226 h 121988"/>
                  <a:gd name="connsiteX1" fmla="*/ 6028 w 558866"/>
                  <a:gd name="connsiteY1" fmla="*/ 91508 h 121988"/>
                  <a:gd name="connsiteX2" fmla="*/ 2885 w 558866"/>
                  <a:gd name="connsiteY2" fmla="*/ 71411 h 121988"/>
                  <a:gd name="connsiteX3" fmla="*/ 60892 w 558866"/>
                  <a:gd name="connsiteY3" fmla="*/ 13594 h 121988"/>
                  <a:gd name="connsiteX4" fmla="*/ 121566 w 558866"/>
                  <a:gd name="connsiteY4" fmla="*/ 9212 h 121988"/>
                  <a:gd name="connsiteX5" fmla="*/ 276919 w 558866"/>
                  <a:gd name="connsiteY5" fmla="*/ 49027 h 121988"/>
                  <a:gd name="connsiteX6" fmla="*/ 277110 w 558866"/>
                  <a:gd name="connsiteY6" fmla="*/ 49027 h 121988"/>
                  <a:gd name="connsiteX7" fmla="*/ 436749 w 558866"/>
                  <a:gd name="connsiteY7" fmla="*/ 7022 h 121988"/>
                  <a:gd name="connsiteX8" fmla="*/ 495042 w 558866"/>
                  <a:gd name="connsiteY8" fmla="*/ 10451 h 121988"/>
                  <a:gd name="connsiteX9" fmla="*/ 555906 w 558866"/>
                  <a:gd name="connsiteY9" fmla="*/ 69791 h 121988"/>
                  <a:gd name="connsiteX10" fmla="*/ 552858 w 558866"/>
                  <a:gd name="connsiteY10" fmla="*/ 89889 h 121988"/>
                  <a:gd name="connsiteX11" fmla="*/ 516282 w 558866"/>
                  <a:gd name="connsiteY11" fmla="*/ 115797 h 121988"/>
                  <a:gd name="connsiteX12" fmla="*/ 497137 w 558866"/>
                  <a:gd name="connsiteY12" fmla="*/ 113035 h 121988"/>
                  <a:gd name="connsiteX13" fmla="*/ 468753 w 558866"/>
                  <a:gd name="connsiteY13" fmla="*/ 83031 h 121988"/>
                  <a:gd name="connsiteX14" fmla="*/ 452846 w 558866"/>
                  <a:gd name="connsiteY14" fmla="*/ 80936 h 121988"/>
                  <a:gd name="connsiteX15" fmla="*/ 277110 w 558866"/>
                  <a:gd name="connsiteY15" fmla="*/ 121988 h 121988"/>
                  <a:gd name="connsiteX16" fmla="*/ 276824 w 558866"/>
                  <a:gd name="connsiteY16" fmla="*/ 121988 h 121988"/>
                  <a:gd name="connsiteX17" fmla="*/ 104993 w 558866"/>
                  <a:gd name="connsiteY17" fmla="*/ 82745 h 121988"/>
                  <a:gd name="connsiteX18" fmla="*/ 89181 w 558866"/>
                  <a:gd name="connsiteY18" fmla="*/ 85031 h 121988"/>
                  <a:gd name="connsiteX19" fmla="*/ 61940 w 558866"/>
                  <a:gd name="connsiteY19" fmla="*/ 114273 h 121988"/>
                  <a:gd name="connsiteX20" fmla="*/ 42795 w 558866"/>
                  <a:gd name="connsiteY20" fmla="*/ 117226 h 1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8866" h="121988">
                    <a:moveTo>
                      <a:pt x="42795" y="117226"/>
                    </a:moveTo>
                    <a:lnTo>
                      <a:pt x="6028" y="91508"/>
                    </a:lnTo>
                    <a:cubicBezTo>
                      <a:pt x="-544" y="86936"/>
                      <a:pt x="-1973" y="77792"/>
                      <a:pt x="2885" y="71411"/>
                    </a:cubicBezTo>
                    <a:cubicBezTo>
                      <a:pt x="19458" y="49979"/>
                      <a:pt x="38889" y="30548"/>
                      <a:pt x="60892" y="13594"/>
                    </a:cubicBezTo>
                    <a:cubicBezTo>
                      <a:pt x="78228" y="259"/>
                      <a:pt x="101945" y="-1551"/>
                      <a:pt x="121566" y="9212"/>
                    </a:cubicBezTo>
                    <a:cubicBezTo>
                      <a:pt x="169001" y="35216"/>
                      <a:pt x="222722" y="49027"/>
                      <a:pt x="276919" y="49027"/>
                    </a:cubicBezTo>
                    <a:lnTo>
                      <a:pt x="277110" y="49027"/>
                    </a:lnTo>
                    <a:cubicBezTo>
                      <a:pt x="333021" y="49027"/>
                      <a:pt x="388171" y="34454"/>
                      <a:pt x="436749" y="7022"/>
                    </a:cubicBezTo>
                    <a:cubicBezTo>
                      <a:pt x="455322" y="-3456"/>
                      <a:pt x="478182" y="-2122"/>
                      <a:pt x="495042" y="10451"/>
                    </a:cubicBezTo>
                    <a:cubicBezTo>
                      <a:pt x="518187" y="27786"/>
                      <a:pt x="538571" y="47693"/>
                      <a:pt x="555906" y="69791"/>
                    </a:cubicBezTo>
                    <a:cubicBezTo>
                      <a:pt x="560860" y="76078"/>
                      <a:pt x="559431" y="85222"/>
                      <a:pt x="552858" y="89889"/>
                    </a:cubicBezTo>
                    <a:lnTo>
                      <a:pt x="516282" y="115797"/>
                    </a:lnTo>
                    <a:cubicBezTo>
                      <a:pt x="510186" y="120179"/>
                      <a:pt x="501804" y="118845"/>
                      <a:pt x="497137" y="113035"/>
                    </a:cubicBezTo>
                    <a:cubicBezTo>
                      <a:pt x="488660" y="102367"/>
                      <a:pt x="479135" y="92366"/>
                      <a:pt x="468753" y="83031"/>
                    </a:cubicBezTo>
                    <a:cubicBezTo>
                      <a:pt x="464371" y="79126"/>
                      <a:pt x="458085" y="78269"/>
                      <a:pt x="452846" y="80936"/>
                    </a:cubicBezTo>
                    <a:cubicBezTo>
                      <a:pt x="398363" y="107796"/>
                      <a:pt x="338070" y="121988"/>
                      <a:pt x="277110" y="121988"/>
                    </a:cubicBezTo>
                    <a:lnTo>
                      <a:pt x="276824" y="121988"/>
                    </a:lnTo>
                    <a:cubicBezTo>
                      <a:pt x="217388" y="121988"/>
                      <a:pt x="158428" y="108463"/>
                      <a:pt x="104993" y="82745"/>
                    </a:cubicBezTo>
                    <a:cubicBezTo>
                      <a:pt x="99754" y="80174"/>
                      <a:pt x="93468" y="81126"/>
                      <a:pt x="89181" y="85031"/>
                    </a:cubicBezTo>
                    <a:cubicBezTo>
                      <a:pt x="79275" y="94175"/>
                      <a:pt x="70131" y="103891"/>
                      <a:pt x="61940" y="114273"/>
                    </a:cubicBezTo>
                    <a:cubicBezTo>
                      <a:pt x="57273" y="120179"/>
                      <a:pt x="48891" y="121512"/>
                      <a:pt x="42795" y="11722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: фигура 36">
                <a:extLst>
                  <a:ext uri="{FF2B5EF4-FFF2-40B4-BE49-F238E27FC236}">
                    <a16:creationId xmlns:a16="http://schemas.microsoft.com/office/drawing/2014/main" id="{DA34276C-2E56-41BC-93CF-5F0EE99D67C6}"/>
                  </a:ext>
                </a:extLst>
              </p:cNvPr>
              <p:cNvSpPr/>
              <p:nvPr/>
            </p:nvSpPr>
            <p:spPr>
              <a:xfrm>
                <a:off x="4613433" y="3562825"/>
                <a:ext cx="244030" cy="239268"/>
              </a:xfrm>
              <a:custGeom>
                <a:avLst/>
                <a:gdLst>
                  <a:gd name="connsiteX0" fmla="*/ 244031 w 244030"/>
                  <a:gd name="connsiteY0" fmla="*/ 119634 h 239268"/>
                  <a:gd name="connsiteX1" fmla="*/ 122015 w 244030"/>
                  <a:gd name="connsiteY1" fmla="*/ 239268 h 239268"/>
                  <a:gd name="connsiteX2" fmla="*/ 0 w 244030"/>
                  <a:gd name="connsiteY2" fmla="*/ 119634 h 239268"/>
                  <a:gd name="connsiteX3" fmla="*/ 122015 w 244030"/>
                  <a:gd name="connsiteY3" fmla="*/ 0 h 239268"/>
                  <a:gd name="connsiteX4" fmla="*/ 244031 w 244030"/>
                  <a:gd name="connsiteY4" fmla="*/ 119634 h 23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030" h="239268">
                    <a:moveTo>
                      <a:pt x="244031" y="119634"/>
                    </a:moveTo>
                    <a:cubicBezTo>
                      <a:pt x="244031" y="185706"/>
                      <a:pt x="189402" y="239268"/>
                      <a:pt x="122015" y="239268"/>
                    </a:cubicBezTo>
                    <a:cubicBezTo>
                      <a:pt x="54628" y="239268"/>
                      <a:pt x="0" y="185706"/>
                      <a:pt x="0" y="119634"/>
                    </a:cubicBezTo>
                    <a:cubicBezTo>
                      <a:pt x="0" y="53562"/>
                      <a:pt x="54628" y="0"/>
                      <a:pt x="122015" y="0"/>
                    </a:cubicBezTo>
                    <a:cubicBezTo>
                      <a:pt x="189402" y="0"/>
                      <a:pt x="244031" y="53562"/>
                      <a:pt x="244031" y="11963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5684F641-CFD0-4955-81A4-55B707D12819}"/>
                  </a:ext>
                </a:extLst>
              </p:cNvPr>
              <p:cNvSpPr/>
              <p:nvPr/>
            </p:nvSpPr>
            <p:spPr>
              <a:xfrm>
                <a:off x="4376737" y="3285076"/>
                <a:ext cx="709612" cy="494759"/>
              </a:xfrm>
              <a:custGeom>
                <a:avLst/>
                <a:gdLst>
                  <a:gd name="connsiteX0" fmla="*/ 70199 w 709612"/>
                  <a:gd name="connsiteY0" fmla="*/ 491871 h 494759"/>
                  <a:gd name="connsiteX1" fmla="*/ 48006 w 709612"/>
                  <a:gd name="connsiteY1" fmla="*/ 487585 h 494759"/>
                  <a:gd name="connsiteX2" fmla="*/ 0 w 709612"/>
                  <a:gd name="connsiteY2" fmla="*/ 324517 h 494759"/>
                  <a:gd name="connsiteX3" fmla="*/ 354806 w 709612"/>
                  <a:gd name="connsiteY3" fmla="*/ 0 h 494759"/>
                  <a:gd name="connsiteX4" fmla="*/ 709613 w 709612"/>
                  <a:gd name="connsiteY4" fmla="*/ 324517 h 494759"/>
                  <a:gd name="connsiteX5" fmla="*/ 663035 w 709612"/>
                  <a:gd name="connsiteY5" fmla="*/ 485394 h 494759"/>
                  <a:gd name="connsiteX6" fmla="*/ 640842 w 709612"/>
                  <a:gd name="connsiteY6" fmla="*/ 489871 h 494759"/>
                  <a:gd name="connsiteX7" fmla="*/ 579977 w 709612"/>
                  <a:gd name="connsiteY7" fmla="*/ 447389 h 494759"/>
                  <a:gd name="connsiteX8" fmla="*/ 575405 w 709612"/>
                  <a:gd name="connsiteY8" fmla="*/ 426720 h 494759"/>
                  <a:gd name="connsiteX9" fmla="*/ 604171 w 709612"/>
                  <a:gd name="connsiteY9" fmla="*/ 324517 h 494759"/>
                  <a:gd name="connsiteX10" fmla="*/ 354711 w 709612"/>
                  <a:gd name="connsiteY10" fmla="*/ 105251 h 494759"/>
                  <a:gd name="connsiteX11" fmla="*/ 105251 w 709612"/>
                  <a:gd name="connsiteY11" fmla="*/ 324517 h 494759"/>
                  <a:gd name="connsiteX12" fmla="*/ 134969 w 709612"/>
                  <a:gd name="connsiteY12" fmla="*/ 428244 h 494759"/>
                  <a:gd name="connsiteX13" fmla="*/ 130588 w 709612"/>
                  <a:gd name="connsiteY13" fmla="*/ 448913 h 494759"/>
                  <a:gd name="connsiteX14" fmla="*/ 70104 w 709612"/>
                  <a:gd name="connsiteY14" fmla="*/ 491871 h 4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09612" h="494759">
                    <a:moveTo>
                      <a:pt x="70199" y="491871"/>
                    </a:moveTo>
                    <a:cubicBezTo>
                      <a:pt x="62960" y="497015"/>
                      <a:pt x="52769" y="495110"/>
                      <a:pt x="48006" y="487585"/>
                    </a:cubicBezTo>
                    <a:cubicBezTo>
                      <a:pt x="16574" y="438150"/>
                      <a:pt x="0" y="382143"/>
                      <a:pt x="0" y="324517"/>
                    </a:cubicBezTo>
                    <a:cubicBezTo>
                      <a:pt x="0" y="145542"/>
                      <a:pt x="159163" y="0"/>
                      <a:pt x="354806" y="0"/>
                    </a:cubicBezTo>
                    <a:cubicBezTo>
                      <a:pt x="550450" y="0"/>
                      <a:pt x="709613" y="145542"/>
                      <a:pt x="709613" y="324517"/>
                    </a:cubicBezTo>
                    <a:cubicBezTo>
                      <a:pt x="709613" y="381286"/>
                      <a:pt x="693515" y="436531"/>
                      <a:pt x="663035" y="485394"/>
                    </a:cubicBezTo>
                    <a:cubicBezTo>
                      <a:pt x="658273" y="492919"/>
                      <a:pt x="648176" y="494919"/>
                      <a:pt x="640842" y="489871"/>
                    </a:cubicBezTo>
                    <a:lnTo>
                      <a:pt x="579977" y="447389"/>
                    </a:lnTo>
                    <a:cubicBezTo>
                      <a:pt x="573310" y="442722"/>
                      <a:pt x="571214" y="433673"/>
                      <a:pt x="575405" y="426720"/>
                    </a:cubicBezTo>
                    <a:cubicBezTo>
                      <a:pt x="594265" y="395383"/>
                      <a:pt x="604171" y="360331"/>
                      <a:pt x="604171" y="324517"/>
                    </a:cubicBezTo>
                    <a:cubicBezTo>
                      <a:pt x="604171" y="203645"/>
                      <a:pt x="492252" y="105251"/>
                      <a:pt x="354711" y="105251"/>
                    </a:cubicBezTo>
                    <a:cubicBezTo>
                      <a:pt x="217170" y="105251"/>
                      <a:pt x="105251" y="203549"/>
                      <a:pt x="105251" y="324517"/>
                    </a:cubicBezTo>
                    <a:cubicBezTo>
                      <a:pt x="105251" y="360902"/>
                      <a:pt x="115443" y="396431"/>
                      <a:pt x="134969" y="428244"/>
                    </a:cubicBezTo>
                    <a:cubicBezTo>
                      <a:pt x="139256" y="435197"/>
                      <a:pt x="137255" y="444246"/>
                      <a:pt x="130588" y="448913"/>
                    </a:cubicBezTo>
                    <a:lnTo>
                      <a:pt x="70104" y="49187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A776215D-F59C-47AE-9A06-E105248B4348}"/>
                  </a:ext>
                </a:extLst>
              </p:cNvPr>
              <p:cNvSpPr/>
              <p:nvPr/>
            </p:nvSpPr>
            <p:spPr>
              <a:xfrm>
                <a:off x="4553521" y="2921031"/>
                <a:ext cx="355472" cy="347281"/>
              </a:xfrm>
              <a:custGeom>
                <a:avLst/>
                <a:gdLst>
                  <a:gd name="connsiteX0" fmla="*/ 355473 w 355472"/>
                  <a:gd name="connsiteY0" fmla="*/ 173641 h 347281"/>
                  <a:gd name="connsiteX1" fmla="*/ 177737 w 355472"/>
                  <a:gd name="connsiteY1" fmla="*/ 347282 h 347281"/>
                  <a:gd name="connsiteX2" fmla="*/ 0 w 355472"/>
                  <a:gd name="connsiteY2" fmla="*/ 173641 h 347281"/>
                  <a:gd name="connsiteX3" fmla="*/ 177737 w 355472"/>
                  <a:gd name="connsiteY3" fmla="*/ 0 h 347281"/>
                  <a:gd name="connsiteX4" fmla="*/ 355473 w 355472"/>
                  <a:gd name="connsiteY4" fmla="*/ 173641 h 34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472" h="347281">
                    <a:moveTo>
                      <a:pt x="355473" y="173641"/>
                    </a:moveTo>
                    <a:cubicBezTo>
                      <a:pt x="355473" y="269540"/>
                      <a:pt x="275898" y="347282"/>
                      <a:pt x="177737" y="347282"/>
                    </a:cubicBezTo>
                    <a:cubicBezTo>
                      <a:pt x="79575" y="347282"/>
                      <a:pt x="0" y="269540"/>
                      <a:pt x="0" y="173641"/>
                    </a:cubicBezTo>
                    <a:cubicBezTo>
                      <a:pt x="0" y="77742"/>
                      <a:pt x="79575" y="0"/>
                      <a:pt x="177737" y="0"/>
                    </a:cubicBezTo>
                    <a:cubicBezTo>
                      <a:pt x="275898" y="0"/>
                      <a:pt x="355473" y="77742"/>
                      <a:pt x="355473" y="17364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878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DECF7B0-9D10-46D6-B803-3B845DF84F29}"/>
              </a:ext>
            </a:extLst>
          </p:cNvPr>
          <p:cNvSpPr/>
          <p:nvPr/>
        </p:nvSpPr>
        <p:spPr>
          <a:xfrm>
            <a:off x="517523" y="1164803"/>
            <a:ext cx="11350625" cy="923330"/>
          </a:xfrm>
          <a:prstGeom prst="roundRect">
            <a:avLst>
              <a:gd name="adj" fmla="val 125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C84314A-11C0-4559-AA64-E3AAD6C0F50E}"/>
              </a:ext>
            </a:extLst>
          </p:cNvPr>
          <p:cNvSpPr/>
          <p:nvPr/>
        </p:nvSpPr>
        <p:spPr>
          <a:xfrm>
            <a:off x="517524" y="5377388"/>
            <a:ext cx="11350625" cy="1283762"/>
          </a:xfrm>
          <a:prstGeom prst="roundRect">
            <a:avLst>
              <a:gd name="adj" fmla="val 125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0C81C-154B-4FE2-B344-97FEA47A497F}"/>
              </a:ext>
            </a:extLst>
          </p:cNvPr>
          <p:cNvSpPr txBox="1"/>
          <p:nvPr/>
        </p:nvSpPr>
        <p:spPr>
          <a:xfrm>
            <a:off x="285750" y="253484"/>
            <a:ext cx="12465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721220"/>
                </a:solidFill>
                <a:effectLst/>
                <a:cs typeface="Times New Roman" panose="02020603050405020304" pitchFamily="18" charset="0"/>
              </a:rPr>
              <a:t>КЛЮЧЕВЫЕ ВЫВОДЫ ИССЛЕДОВАНИЯ</a:t>
            </a:r>
            <a:endParaRPr lang="ru-RU" sz="5400" dirty="0">
              <a:solidFill>
                <a:srgbClr val="72122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58AEA7-B171-4AFB-BA4C-2BCDC5BF7D7E}"/>
              </a:ext>
            </a:extLst>
          </p:cNvPr>
          <p:cNvSpPr txBox="1"/>
          <p:nvPr/>
        </p:nvSpPr>
        <p:spPr>
          <a:xfrm>
            <a:off x="1366837" y="1234698"/>
            <a:ext cx="93694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b="1" dirty="0">
                <a:effectLst/>
                <a:cs typeface="Times New Roman" panose="02020603050405020304" pitchFamily="18" charset="0"/>
              </a:rPr>
              <a:t>Личная гигиена является фундаментальным элементом профилактики инфекционных заболеваний. Результаты исследований и практический опыт показывают, что соблюдение простых правил чистоты рук и окружающего пространства способно значительно снизить риск заражения различными заболеваниями.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9BC51-74D6-461B-BF92-E95FB3DD3C57}"/>
              </a:ext>
            </a:extLst>
          </p:cNvPr>
          <p:cNvSpPr txBox="1"/>
          <p:nvPr/>
        </p:nvSpPr>
        <p:spPr>
          <a:xfrm>
            <a:off x="517522" y="5219521"/>
            <a:ext cx="113506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400" b="1" dirty="0">
              <a:effectLst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effectLst/>
                <a:cs typeface="Times New Roman" panose="02020603050405020304" pitchFamily="18" charset="0"/>
              </a:rPr>
              <a:t>Соблюдение правил гигиены рук и поддержание чистоты окружающего пространства — это не просто рекомендации, а жизненно важные меры профилактики. Они помогают предотвратить множество инфекционных заболеваний и сохранить здоровье.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400" b="1" dirty="0">
              <a:effectLst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effectLst/>
                <a:cs typeface="Times New Roman" panose="02020603050405020304" pitchFamily="18" charset="0"/>
              </a:rPr>
              <a:t>Важно помнить, что профилактика всегда эффективнее лечения. Простые ежедневные действия по поддержанию чистоты могут спасти от серьёзных заболеваний и их последствий.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95C1E-680A-428F-9220-7923BBDDC575}"/>
              </a:ext>
            </a:extLst>
          </p:cNvPr>
          <p:cNvSpPr txBox="1"/>
          <p:nvPr/>
        </p:nvSpPr>
        <p:spPr>
          <a:xfrm>
            <a:off x="2995609" y="2499665"/>
            <a:ext cx="63944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>
                <a:effectLst/>
                <a:cs typeface="Times New Roman" panose="02020603050405020304" pitchFamily="18" charset="0"/>
              </a:rPr>
              <a:t>РЕКОМЕНДАЦИИ ДЛЯ ПОСТОЯННОГО ПРИМЕНЕНИЯ: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b="1" i="1" dirty="0">
              <a:effectLst/>
              <a:cs typeface="Times New Roman" panose="02020603050405020304" pitchFamily="18" charset="0"/>
            </a:endParaRPr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cs typeface="Times New Roman" panose="02020603050405020304" pitchFamily="18" charset="0"/>
              </a:rPr>
              <a:t>Выработать привычку регулярного мытья рук</a:t>
            </a:r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cs typeface="Times New Roman" panose="02020603050405020304" pitchFamily="18" charset="0"/>
              </a:rPr>
              <a:t>Использовать антисептики при отсутствии возможности помыть руки</a:t>
            </a:r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cs typeface="Times New Roman" panose="02020603050405020304" pitchFamily="18" charset="0"/>
              </a:rPr>
              <a:t>Следить за чистотой рабочего места и личных вещей</a:t>
            </a:r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cs typeface="Times New Roman" panose="02020603050405020304" pitchFamily="18" charset="0"/>
              </a:rPr>
              <a:t>Регулярно проветривать помещения</a:t>
            </a:r>
          </a:p>
          <a:p>
            <a:pPr marL="285750" indent="-28575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cs typeface="Times New Roman" panose="02020603050405020304" pitchFamily="18" charset="0"/>
              </a:rPr>
              <a:t>Обрабатывать используемые гаджеты</a:t>
            </a:r>
          </a:p>
        </p:txBody>
      </p:sp>
    </p:spTree>
    <p:extLst>
      <p:ext uri="{BB962C8B-B14F-4D97-AF65-F5344CB8AC3E}">
        <p14:creationId xmlns:p14="http://schemas.microsoft.com/office/powerpoint/2010/main" val="71981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Чоканье со сплошной заливкой">
            <a:extLst>
              <a:ext uri="{FF2B5EF4-FFF2-40B4-BE49-F238E27FC236}">
                <a16:creationId xmlns:a16="http://schemas.microsoft.com/office/drawing/2014/main" id="{897BA2CB-AC9C-43AA-94B5-226B69053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87714" y="650933"/>
            <a:ext cx="7334518" cy="733451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грушка, в помещении, сте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6D8301C-4D9F-490A-B616-F1BC0B33B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3475" y="851475"/>
            <a:ext cx="5978525" cy="6007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B890F5-AEB4-4C8B-BC50-9042C883FDE5}"/>
              </a:ext>
            </a:extLst>
          </p:cNvPr>
          <p:cNvSpPr txBox="1"/>
          <p:nvPr/>
        </p:nvSpPr>
        <p:spPr>
          <a:xfrm>
            <a:off x="404552" y="230970"/>
            <a:ext cx="98533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721220"/>
                </a:solidFill>
                <a:effectLst/>
                <a:cs typeface="Times New Roman" panose="02020603050405020304" pitchFamily="18" charset="0"/>
              </a:rPr>
              <a:t>ЧИСТОТА РУК И ОКРУЖЕНИЯ: ОСНОВА ПРОФИЛАКТИКИ</a:t>
            </a:r>
            <a:endParaRPr lang="ru-RU" sz="5400" b="1" dirty="0">
              <a:solidFill>
                <a:srgbClr val="721220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D337988-2DC4-4064-ADFD-8BBDC6294AB3}"/>
              </a:ext>
            </a:extLst>
          </p:cNvPr>
          <p:cNvGrpSpPr/>
          <p:nvPr/>
        </p:nvGrpSpPr>
        <p:grpSpPr>
          <a:xfrm>
            <a:off x="404552" y="3429000"/>
            <a:ext cx="5978525" cy="1586347"/>
            <a:chOff x="475774" y="3061852"/>
            <a:chExt cx="5978525" cy="158634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AA8598D-FD50-496A-B113-80D83CD8A041}"/>
                </a:ext>
              </a:extLst>
            </p:cNvPr>
            <p:cNvSpPr/>
            <p:nvPr/>
          </p:nvSpPr>
          <p:spPr>
            <a:xfrm>
              <a:off x="475774" y="3061852"/>
              <a:ext cx="5978525" cy="1586347"/>
            </a:xfrm>
            <a:prstGeom prst="roundRect">
              <a:avLst>
                <a:gd name="adj" fmla="val 12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6AB3CD-F525-4673-96ED-B39A2BDD336E}"/>
                </a:ext>
              </a:extLst>
            </p:cNvPr>
            <p:cNvSpPr txBox="1"/>
            <p:nvPr/>
          </p:nvSpPr>
          <p:spPr>
            <a:xfrm>
              <a:off x="510409" y="3223690"/>
              <a:ext cx="5883462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ru-RU" b="1" i="1" dirty="0">
                  <a:effectLst/>
                  <a:cs typeface="Times New Roman" panose="02020603050405020304" pitchFamily="18" charset="0"/>
                </a:rPr>
                <a:t>оптимальная продолжительность</a:t>
              </a:r>
              <a:r>
                <a:rPr lang="ru-RU" b="0" i="1" dirty="0">
                  <a:effectLst/>
                  <a:cs typeface="Times New Roman" panose="02020603050405020304" pitchFamily="18" charset="0"/>
                </a:rPr>
                <a:t> </a:t>
              </a:r>
              <a:r>
                <a:rPr lang="ru-RU" b="0" i="0" dirty="0">
                  <a:effectLst/>
                  <a:cs typeface="Times New Roman" panose="02020603050405020304" pitchFamily="18" charset="0"/>
                </a:rPr>
                <a:t>мытья рук составляет </a:t>
              </a:r>
              <a:r>
                <a:rPr lang="ru-RU" b="1" i="0" dirty="0">
                  <a:effectLst/>
                  <a:cs typeface="Times New Roman" panose="02020603050405020304" pitchFamily="18" charset="0"/>
                </a:rPr>
                <a:t>40-60 секунд</a:t>
              </a:r>
              <a:r>
                <a:rPr lang="ru-RU" b="0" i="0" dirty="0">
                  <a:effectLst/>
                  <a:cs typeface="Times New Roman" panose="02020603050405020304" pitchFamily="18" charset="0"/>
                </a:rPr>
                <a:t>. это научно обоснованный временной интервал, необходимый для эффективного удаления микроорганизмов с поверхности кожи.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C13A8E8-DCA9-45DA-BA15-D9C0C8630567}"/>
              </a:ext>
            </a:extLst>
          </p:cNvPr>
          <p:cNvGrpSpPr/>
          <p:nvPr/>
        </p:nvGrpSpPr>
        <p:grpSpPr>
          <a:xfrm>
            <a:off x="10368741" y="261527"/>
            <a:ext cx="1582274" cy="466811"/>
            <a:chOff x="4376737" y="2919412"/>
            <a:chExt cx="3438715" cy="1014507"/>
          </a:xfrm>
          <a:solidFill>
            <a:srgbClr val="721220"/>
          </a:solidFill>
        </p:grpSpPr>
        <p:grpSp>
          <p:nvGrpSpPr>
            <p:cNvPr id="9" name="Рисунок 202">
              <a:extLst>
                <a:ext uri="{FF2B5EF4-FFF2-40B4-BE49-F238E27FC236}">
                  <a16:creationId xmlns:a16="http://schemas.microsoft.com/office/drawing/2014/main" id="{C7E033F5-73AB-43BB-8345-46B829D17B39}"/>
                </a:ext>
              </a:extLst>
            </p:cNvPr>
            <p:cNvGrpSpPr/>
            <p:nvPr/>
          </p:nvGrpSpPr>
          <p:grpSpPr>
            <a:xfrm>
              <a:off x="5217318" y="2919412"/>
              <a:ext cx="2598134" cy="1014507"/>
              <a:chOff x="5217318" y="2919412"/>
              <a:chExt cx="2598134" cy="1014507"/>
            </a:xfrm>
            <a:grpFill/>
          </p:grpSpPr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790AFB93-F1A3-441D-A983-EF94C1135D99}"/>
                  </a:ext>
                </a:extLst>
              </p:cNvPr>
              <p:cNvSpPr/>
              <p:nvPr/>
            </p:nvSpPr>
            <p:spPr>
              <a:xfrm>
                <a:off x="5217318" y="2979038"/>
                <a:ext cx="124110" cy="208502"/>
              </a:xfrm>
              <a:custGeom>
                <a:avLst/>
                <a:gdLst>
                  <a:gd name="connsiteX0" fmla="*/ 32861 w 124110"/>
                  <a:gd name="connsiteY0" fmla="*/ 121158 h 208502"/>
                  <a:gd name="connsiteX1" fmla="*/ 91345 w 124110"/>
                  <a:gd name="connsiteY1" fmla="*/ 121158 h 208502"/>
                  <a:gd name="connsiteX2" fmla="*/ 91345 w 124110"/>
                  <a:gd name="connsiteY2" fmla="*/ 208502 h 208502"/>
                  <a:gd name="connsiteX3" fmla="*/ 124111 w 124110"/>
                  <a:gd name="connsiteY3" fmla="*/ 208502 h 208502"/>
                  <a:gd name="connsiteX4" fmla="*/ 124111 w 124110"/>
                  <a:gd name="connsiteY4" fmla="*/ 0 h 208502"/>
                  <a:gd name="connsiteX5" fmla="*/ 91345 w 124110"/>
                  <a:gd name="connsiteY5" fmla="*/ 0 h 208502"/>
                  <a:gd name="connsiteX6" fmla="*/ 91345 w 124110"/>
                  <a:gd name="connsiteY6" fmla="*/ 90011 h 208502"/>
                  <a:gd name="connsiteX7" fmla="*/ 32861 w 124110"/>
                  <a:gd name="connsiteY7" fmla="*/ 90011 h 208502"/>
                  <a:gd name="connsiteX8" fmla="*/ 32861 w 124110"/>
                  <a:gd name="connsiteY8" fmla="*/ 0 h 208502"/>
                  <a:gd name="connsiteX9" fmla="*/ 0 w 124110"/>
                  <a:gd name="connsiteY9" fmla="*/ 0 h 208502"/>
                  <a:gd name="connsiteX10" fmla="*/ 0 w 124110"/>
                  <a:gd name="connsiteY10" fmla="*/ 208502 h 208502"/>
                  <a:gd name="connsiteX11" fmla="*/ 32861 w 124110"/>
                  <a:gd name="connsiteY11" fmla="*/ 208502 h 208502"/>
                  <a:gd name="connsiteX12" fmla="*/ 32861 w 124110"/>
                  <a:gd name="connsiteY12" fmla="*/ 121158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502">
                    <a:moveTo>
                      <a:pt x="32861" y="121158"/>
                    </a:moveTo>
                    <a:lnTo>
                      <a:pt x="91345" y="121158"/>
                    </a:lnTo>
                    <a:lnTo>
                      <a:pt x="91345" y="208502"/>
                    </a:lnTo>
                    <a:lnTo>
                      <a:pt x="124111" y="208502"/>
                    </a:lnTo>
                    <a:lnTo>
                      <a:pt x="124111" y="0"/>
                    </a:lnTo>
                    <a:lnTo>
                      <a:pt x="91345" y="0"/>
                    </a:lnTo>
                    <a:lnTo>
                      <a:pt x="91345" y="90011"/>
                    </a:lnTo>
                    <a:lnTo>
                      <a:pt x="32861" y="90011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861" y="208502"/>
                    </a:lnTo>
                    <a:lnTo>
                      <a:pt x="32861" y="12115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80ADF6D0-23EF-45A9-96C5-C01F8C443D82}"/>
                  </a:ext>
                </a:extLst>
              </p:cNvPr>
              <p:cNvSpPr/>
              <p:nvPr/>
            </p:nvSpPr>
            <p:spPr>
              <a:xfrm>
                <a:off x="5377243" y="297694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2"/>
                      <a:pt x="41529" y="40958"/>
                    </a:cubicBezTo>
                    <a:cubicBezTo>
                      <a:pt x="46958" y="35243"/>
                      <a:pt x="54292" y="32385"/>
                      <a:pt x="63627" y="32385"/>
                    </a:cubicBezTo>
                    <a:cubicBezTo>
                      <a:pt x="72961" y="32385"/>
                      <a:pt x="80391" y="35243"/>
                      <a:pt x="85725" y="40958"/>
                    </a:cubicBezTo>
                    <a:cubicBezTo>
                      <a:pt x="91059" y="46672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99679EF1-61AC-4BFC-BE61-E37B70EFBF19}"/>
                  </a:ext>
                </a:extLst>
              </p:cNvPr>
              <p:cNvSpPr/>
              <p:nvPr/>
            </p:nvSpPr>
            <p:spPr>
              <a:xfrm>
                <a:off x="5537453" y="2978943"/>
                <a:ext cx="124015" cy="208597"/>
              </a:xfrm>
              <a:custGeom>
                <a:avLst/>
                <a:gdLst>
                  <a:gd name="connsiteX0" fmla="*/ 32480 w 124015"/>
                  <a:gd name="connsiteY0" fmla="*/ 208598 h 208597"/>
                  <a:gd name="connsiteX1" fmla="*/ 70485 w 124015"/>
                  <a:gd name="connsiteY1" fmla="*/ 208598 h 208597"/>
                  <a:gd name="connsiteX2" fmla="*/ 109918 w 124015"/>
                  <a:gd name="connsiteY2" fmla="*/ 195263 h 208597"/>
                  <a:gd name="connsiteX3" fmla="*/ 124016 w 124015"/>
                  <a:gd name="connsiteY3" fmla="*/ 158687 h 208597"/>
                  <a:gd name="connsiteX4" fmla="*/ 124016 w 124015"/>
                  <a:gd name="connsiteY4" fmla="*/ 144304 h 208597"/>
                  <a:gd name="connsiteX5" fmla="*/ 114395 w 124015"/>
                  <a:gd name="connsiteY5" fmla="*/ 115253 h 208597"/>
                  <a:gd name="connsiteX6" fmla="*/ 87344 w 124015"/>
                  <a:gd name="connsiteY6" fmla="*/ 100965 h 208597"/>
                  <a:gd name="connsiteX7" fmla="*/ 112681 w 124015"/>
                  <a:gd name="connsiteY7" fmla="*/ 87154 h 208597"/>
                  <a:gd name="connsiteX8" fmla="*/ 121349 w 124015"/>
                  <a:gd name="connsiteY8" fmla="*/ 60674 h 208597"/>
                  <a:gd name="connsiteX9" fmla="*/ 121349 w 124015"/>
                  <a:gd name="connsiteY9" fmla="*/ 49340 h 208597"/>
                  <a:gd name="connsiteX10" fmla="*/ 107633 w 124015"/>
                  <a:gd name="connsiteY10" fmla="*/ 13049 h 208597"/>
                  <a:gd name="connsiteX11" fmla="*/ 67628 w 124015"/>
                  <a:gd name="connsiteY11" fmla="*/ 0 h 208597"/>
                  <a:gd name="connsiteX12" fmla="*/ 0 w 124015"/>
                  <a:gd name="connsiteY12" fmla="*/ 0 h 208597"/>
                  <a:gd name="connsiteX13" fmla="*/ 0 w 124015"/>
                  <a:gd name="connsiteY13" fmla="*/ 208407 h 208597"/>
                  <a:gd name="connsiteX14" fmla="*/ 32671 w 124015"/>
                  <a:gd name="connsiteY14" fmla="*/ 208407 h 208597"/>
                  <a:gd name="connsiteX15" fmla="*/ 90964 w 124015"/>
                  <a:gd name="connsiteY15" fmla="*/ 141637 h 208597"/>
                  <a:gd name="connsiteX16" fmla="*/ 90964 w 124015"/>
                  <a:gd name="connsiteY16" fmla="*/ 155734 h 208597"/>
                  <a:gd name="connsiteX17" fmla="*/ 84487 w 124015"/>
                  <a:gd name="connsiteY17" fmla="*/ 171831 h 208597"/>
                  <a:gd name="connsiteX18" fmla="*/ 64865 w 124015"/>
                  <a:gd name="connsiteY18" fmla="*/ 177832 h 208597"/>
                  <a:gd name="connsiteX19" fmla="*/ 32480 w 124015"/>
                  <a:gd name="connsiteY19" fmla="*/ 177832 h 208597"/>
                  <a:gd name="connsiteX20" fmla="*/ 32480 w 124015"/>
                  <a:gd name="connsiteY20" fmla="*/ 116491 h 208597"/>
                  <a:gd name="connsiteX21" fmla="*/ 66199 w 124015"/>
                  <a:gd name="connsiteY21" fmla="*/ 116491 h 208597"/>
                  <a:gd name="connsiteX22" fmla="*/ 84677 w 124015"/>
                  <a:gd name="connsiteY22" fmla="*/ 123158 h 208597"/>
                  <a:gd name="connsiteX23" fmla="*/ 90964 w 124015"/>
                  <a:gd name="connsiteY23" fmla="*/ 141732 h 208597"/>
                  <a:gd name="connsiteX24" fmla="*/ 65056 w 124015"/>
                  <a:gd name="connsiteY24" fmla="*/ 30956 h 208597"/>
                  <a:gd name="connsiteX25" fmla="*/ 82391 w 124015"/>
                  <a:gd name="connsiteY25" fmla="*/ 36290 h 208597"/>
                  <a:gd name="connsiteX26" fmla="*/ 88392 w 124015"/>
                  <a:gd name="connsiteY26" fmla="*/ 51816 h 208597"/>
                  <a:gd name="connsiteX27" fmla="*/ 88392 w 124015"/>
                  <a:gd name="connsiteY27" fmla="*/ 62675 h 208597"/>
                  <a:gd name="connsiteX28" fmla="*/ 82677 w 124015"/>
                  <a:gd name="connsiteY28" fmla="*/ 79724 h 208597"/>
                  <a:gd name="connsiteX29" fmla="*/ 65913 w 124015"/>
                  <a:gd name="connsiteY29" fmla="*/ 85630 h 208597"/>
                  <a:gd name="connsiteX30" fmla="*/ 32480 w 124015"/>
                  <a:gd name="connsiteY30" fmla="*/ 85630 h 208597"/>
                  <a:gd name="connsiteX31" fmla="*/ 32480 w 124015"/>
                  <a:gd name="connsiteY31" fmla="*/ 30861 h 208597"/>
                  <a:gd name="connsiteX32" fmla="*/ 65056 w 124015"/>
                  <a:gd name="connsiteY32" fmla="*/ 30861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015" h="208597">
                    <a:moveTo>
                      <a:pt x="32480" y="208598"/>
                    </a:moveTo>
                    <a:lnTo>
                      <a:pt x="70485" y="208598"/>
                    </a:lnTo>
                    <a:cubicBezTo>
                      <a:pt x="87439" y="208598"/>
                      <a:pt x="100584" y="204121"/>
                      <a:pt x="109918" y="195263"/>
                    </a:cubicBezTo>
                    <a:cubicBezTo>
                      <a:pt x="119253" y="186404"/>
                      <a:pt x="124016" y="174212"/>
                      <a:pt x="124016" y="158687"/>
                    </a:cubicBezTo>
                    <a:lnTo>
                      <a:pt x="124016" y="144304"/>
                    </a:lnTo>
                    <a:cubicBezTo>
                      <a:pt x="124016" y="132779"/>
                      <a:pt x="120777" y="123063"/>
                      <a:pt x="114395" y="115253"/>
                    </a:cubicBezTo>
                    <a:cubicBezTo>
                      <a:pt x="108013" y="107442"/>
                      <a:pt x="98965" y="102680"/>
                      <a:pt x="87344" y="100965"/>
                    </a:cubicBezTo>
                    <a:cubicBezTo>
                      <a:pt x="98393" y="98965"/>
                      <a:pt x="106871" y="94298"/>
                      <a:pt x="112681" y="87154"/>
                    </a:cubicBezTo>
                    <a:cubicBezTo>
                      <a:pt x="118491" y="79915"/>
                      <a:pt x="121349" y="71152"/>
                      <a:pt x="121349" y="60674"/>
                    </a:cubicBezTo>
                    <a:lnTo>
                      <a:pt x="121349" y="49340"/>
                    </a:lnTo>
                    <a:cubicBezTo>
                      <a:pt x="121349" y="33909"/>
                      <a:pt x="116776" y="21812"/>
                      <a:pt x="107633" y="13049"/>
                    </a:cubicBezTo>
                    <a:cubicBezTo>
                      <a:pt x="98488" y="4286"/>
                      <a:pt x="85154" y="0"/>
                      <a:pt x="67628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671" y="208407"/>
                    </a:lnTo>
                    <a:close/>
                    <a:moveTo>
                      <a:pt x="90964" y="141637"/>
                    </a:moveTo>
                    <a:lnTo>
                      <a:pt x="90964" y="155734"/>
                    </a:lnTo>
                    <a:cubicBezTo>
                      <a:pt x="90964" y="162401"/>
                      <a:pt x="88773" y="167735"/>
                      <a:pt x="84487" y="171831"/>
                    </a:cubicBezTo>
                    <a:cubicBezTo>
                      <a:pt x="80200" y="175927"/>
                      <a:pt x="73628" y="177832"/>
                      <a:pt x="64865" y="177832"/>
                    </a:cubicBezTo>
                    <a:lnTo>
                      <a:pt x="32480" y="177832"/>
                    </a:lnTo>
                    <a:lnTo>
                      <a:pt x="32480" y="116491"/>
                    </a:lnTo>
                    <a:lnTo>
                      <a:pt x="66199" y="116491"/>
                    </a:lnTo>
                    <a:cubicBezTo>
                      <a:pt x="74295" y="116491"/>
                      <a:pt x="80486" y="118681"/>
                      <a:pt x="84677" y="123158"/>
                    </a:cubicBezTo>
                    <a:cubicBezTo>
                      <a:pt x="88868" y="127635"/>
                      <a:pt x="90964" y="133826"/>
                      <a:pt x="90964" y="141732"/>
                    </a:cubicBezTo>
                    <a:close/>
                    <a:moveTo>
                      <a:pt x="65056" y="30956"/>
                    </a:moveTo>
                    <a:cubicBezTo>
                      <a:pt x="72580" y="30956"/>
                      <a:pt x="78391" y="32766"/>
                      <a:pt x="82391" y="36290"/>
                    </a:cubicBezTo>
                    <a:cubicBezTo>
                      <a:pt x="86392" y="39815"/>
                      <a:pt x="88392" y="45053"/>
                      <a:pt x="88392" y="51816"/>
                    </a:cubicBezTo>
                    <a:lnTo>
                      <a:pt x="88392" y="62675"/>
                    </a:lnTo>
                    <a:cubicBezTo>
                      <a:pt x="88392" y="70104"/>
                      <a:pt x="86487" y="75819"/>
                      <a:pt x="82677" y="79724"/>
                    </a:cubicBezTo>
                    <a:cubicBezTo>
                      <a:pt x="78867" y="83630"/>
                      <a:pt x="73247" y="85630"/>
                      <a:pt x="65913" y="85630"/>
                    </a:cubicBezTo>
                    <a:lnTo>
                      <a:pt x="32480" y="85630"/>
                    </a:lnTo>
                    <a:lnTo>
                      <a:pt x="32480" y="30861"/>
                    </a:lnTo>
                    <a:lnTo>
                      <a:pt x="65056" y="3086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33ED7DF7-5084-49A6-90DF-610B97456E86}"/>
                  </a:ext>
                </a:extLst>
              </p:cNvPr>
              <p:cNvSpPr/>
              <p:nvPr/>
            </p:nvSpPr>
            <p:spPr>
              <a:xfrm>
                <a:off x="5687091" y="2976942"/>
                <a:ext cx="127253" cy="212693"/>
              </a:xfrm>
              <a:custGeom>
                <a:avLst/>
                <a:gdLst>
                  <a:gd name="connsiteX0" fmla="*/ 29813 w 127253"/>
                  <a:gd name="connsiteY0" fmla="*/ 204978 h 212693"/>
                  <a:gd name="connsiteX1" fmla="*/ 63627 w 127253"/>
                  <a:gd name="connsiteY1" fmla="*/ 212693 h 212693"/>
                  <a:gd name="connsiteX2" fmla="*/ 97441 w 127253"/>
                  <a:gd name="connsiteY2" fmla="*/ 204978 h 212693"/>
                  <a:gd name="connsiteX3" fmla="*/ 119539 w 127253"/>
                  <a:gd name="connsiteY3" fmla="*/ 182880 h 212693"/>
                  <a:gd name="connsiteX4" fmla="*/ 127254 w 127253"/>
                  <a:gd name="connsiteY4" fmla="*/ 149066 h 212693"/>
                  <a:gd name="connsiteX5" fmla="*/ 127254 w 127253"/>
                  <a:gd name="connsiteY5" fmla="*/ 63627 h 212693"/>
                  <a:gd name="connsiteX6" fmla="*/ 119539 w 127253"/>
                  <a:gd name="connsiteY6" fmla="*/ 29718 h 212693"/>
                  <a:gd name="connsiteX7" fmla="*/ 97441 w 127253"/>
                  <a:gd name="connsiteY7" fmla="*/ 7715 h 212693"/>
                  <a:gd name="connsiteX8" fmla="*/ 63627 w 127253"/>
                  <a:gd name="connsiteY8" fmla="*/ 0 h 212693"/>
                  <a:gd name="connsiteX9" fmla="*/ 29813 w 127253"/>
                  <a:gd name="connsiteY9" fmla="*/ 7715 h 212693"/>
                  <a:gd name="connsiteX10" fmla="*/ 7715 w 127253"/>
                  <a:gd name="connsiteY10" fmla="*/ 29718 h 212693"/>
                  <a:gd name="connsiteX11" fmla="*/ 0 w 127253"/>
                  <a:gd name="connsiteY11" fmla="*/ 63627 h 212693"/>
                  <a:gd name="connsiteX12" fmla="*/ 0 w 127253"/>
                  <a:gd name="connsiteY12" fmla="*/ 149066 h 212693"/>
                  <a:gd name="connsiteX13" fmla="*/ 7715 w 127253"/>
                  <a:gd name="connsiteY13" fmla="*/ 182880 h 212693"/>
                  <a:gd name="connsiteX14" fmla="*/ 29813 w 127253"/>
                  <a:gd name="connsiteY14" fmla="*/ 204978 h 212693"/>
                  <a:gd name="connsiteX15" fmla="*/ 33433 w 127253"/>
                  <a:gd name="connsiteY15" fmla="*/ 64103 h 212693"/>
                  <a:gd name="connsiteX16" fmla="*/ 41624 w 127253"/>
                  <a:gd name="connsiteY16" fmla="*/ 40958 h 212693"/>
                  <a:gd name="connsiteX17" fmla="*/ 63722 w 127253"/>
                  <a:gd name="connsiteY17" fmla="*/ 32385 h 212693"/>
                  <a:gd name="connsiteX18" fmla="*/ 85820 w 127253"/>
                  <a:gd name="connsiteY18" fmla="*/ 40958 h 212693"/>
                  <a:gd name="connsiteX19" fmla="*/ 93821 w 127253"/>
                  <a:gd name="connsiteY19" fmla="*/ 64103 h 212693"/>
                  <a:gd name="connsiteX20" fmla="*/ 93821 w 127253"/>
                  <a:gd name="connsiteY20" fmla="*/ 148495 h 212693"/>
                  <a:gd name="connsiteX21" fmla="*/ 85820 w 127253"/>
                  <a:gd name="connsiteY21" fmla="*/ 171736 h 212693"/>
                  <a:gd name="connsiteX22" fmla="*/ 63722 w 127253"/>
                  <a:gd name="connsiteY22" fmla="*/ 180308 h 212693"/>
                  <a:gd name="connsiteX23" fmla="*/ 41624 w 127253"/>
                  <a:gd name="connsiteY23" fmla="*/ 171736 h 212693"/>
                  <a:gd name="connsiteX24" fmla="*/ 33433 w 127253"/>
                  <a:gd name="connsiteY24" fmla="*/ 148495 h 212693"/>
                  <a:gd name="connsiteX25" fmla="*/ 33433 w 127253"/>
                  <a:gd name="connsiteY25" fmla="*/ 64103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3" h="212693">
                    <a:moveTo>
                      <a:pt x="29813" y="204978"/>
                    </a:moveTo>
                    <a:cubicBezTo>
                      <a:pt x="39338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lose/>
                    <a:moveTo>
                      <a:pt x="33433" y="64103"/>
                    </a:moveTo>
                    <a:cubicBezTo>
                      <a:pt x="33433" y="54388"/>
                      <a:pt x="36195" y="46672"/>
                      <a:pt x="41624" y="40958"/>
                    </a:cubicBezTo>
                    <a:cubicBezTo>
                      <a:pt x="47053" y="35243"/>
                      <a:pt x="54388" y="32385"/>
                      <a:pt x="63722" y="32385"/>
                    </a:cubicBezTo>
                    <a:cubicBezTo>
                      <a:pt x="73057" y="32385"/>
                      <a:pt x="80486" y="35243"/>
                      <a:pt x="85820" y="40958"/>
                    </a:cubicBezTo>
                    <a:cubicBezTo>
                      <a:pt x="91154" y="46672"/>
                      <a:pt x="93821" y="54388"/>
                      <a:pt x="93821" y="64103"/>
                    </a:cubicBezTo>
                    <a:lnTo>
                      <a:pt x="93821" y="148495"/>
                    </a:lnTo>
                    <a:cubicBezTo>
                      <a:pt x="93821" y="158210"/>
                      <a:pt x="91154" y="166021"/>
                      <a:pt x="85820" y="171736"/>
                    </a:cubicBezTo>
                    <a:cubicBezTo>
                      <a:pt x="80486" y="177451"/>
                      <a:pt x="73152" y="180308"/>
                      <a:pt x="63722" y="180308"/>
                    </a:cubicBezTo>
                    <a:cubicBezTo>
                      <a:pt x="54292" y="180308"/>
                      <a:pt x="47053" y="177451"/>
                      <a:pt x="41624" y="171736"/>
                    </a:cubicBezTo>
                    <a:cubicBezTo>
                      <a:pt x="36195" y="166021"/>
                      <a:pt x="33433" y="158306"/>
                      <a:pt x="33433" y="148495"/>
                    </a:cubicBezTo>
                    <a:lnTo>
                      <a:pt x="33433" y="6410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C1910727-EBBC-413B-949E-07FBBA4CEB74}"/>
                  </a:ext>
                </a:extLst>
              </p:cNvPr>
              <p:cNvSpPr/>
              <p:nvPr/>
            </p:nvSpPr>
            <p:spPr>
              <a:xfrm>
                <a:off x="5842158" y="2977038"/>
                <a:ext cx="122872" cy="212598"/>
              </a:xfrm>
              <a:custGeom>
                <a:avLst/>
                <a:gdLst>
                  <a:gd name="connsiteX0" fmla="*/ 28765 w 122872"/>
                  <a:gd name="connsiteY0" fmla="*/ 204787 h 212598"/>
                  <a:gd name="connsiteX1" fmla="*/ 61722 w 122872"/>
                  <a:gd name="connsiteY1" fmla="*/ 212598 h 212598"/>
                  <a:gd name="connsiteX2" fmla="*/ 93535 w 122872"/>
                  <a:gd name="connsiteY2" fmla="*/ 205169 h 212598"/>
                  <a:gd name="connsiteX3" fmla="*/ 114014 w 122872"/>
                  <a:gd name="connsiteY3" fmla="*/ 182880 h 212598"/>
                  <a:gd name="connsiteX4" fmla="*/ 122872 w 122872"/>
                  <a:gd name="connsiteY4" fmla="*/ 146114 h 212598"/>
                  <a:gd name="connsiteX5" fmla="*/ 89440 w 122872"/>
                  <a:gd name="connsiteY5" fmla="*/ 146114 h 212598"/>
                  <a:gd name="connsiteX6" fmla="*/ 80867 w 122872"/>
                  <a:gd name="connsiteY6" fmla="*/ 171641 h 212598"/>
                  <a:gd name="connsiteX7" fmla="*/ 61627 w 122872"/>
                  <a:gd name="connsiteY7" fmla="*/ 180118 h 212598"/>
                  <a:gd name="connsiteX8" fmla="*/ 41053 w 122872"/>
                  <a:gd name="connsiteY8" fmla="*/ 171450 h 212598"/>
                  <a:gd name="connsiteX9" fmla="*/ 33528 w 122872"/>
                  <a:gd name="connsiteY9" fmla="*/ 147257 h 212598"/>
                  <a:gd name="connsiteX10" fmla="*/ 33528 w 122872"/>
                  <a:gd name="connsiteY10" fmla="*/ 65437 h 212598"/>
                  <a:gd name="connsiteX11" fmla="*/ 41053 w 122872"/>
                  <a:gd name="connsiteY11" fmla="*/ 41243 h 212598"/>
                  <a:gd name="connsiteX12" fmla="*/ 61627 w 122872"/>
                  <a:gd name="connsiteY12" fmla="*/ 32480 h 212598"/>
                  <a:gd name="connsiteX13" fmla="*/ 75438 w 122872"/>
                  <a:gd name="connsiteY13" fmla="*/ 36290 h 212598"/>
                  <a:gd name="connsiteX14" fmla="*/ 84868 w 122872"/>
                  <a:gd name="connsiteY14" fmla="*/ 47720 h 212598"/>
                  <a:gd name="connsiteX15" fmla="*/ 89440 w 122872"/>
                  <a:gd name="connsiteY15" fmla="*/ 66484 h 212598"/>
                  <a:gd name="connsiteX16" fmla="*/ 122872 w 122872"/>
                  <a:gd name="connsiteY16" fmla="*/ 66484 h 212598"/>
                  <a:gd name="connsiteX17" fmla="*/ 114014 w 122872"/>
                  <a:gd name="connsiteY17" fmla="*/ 29718 h 212598"/>
                  <a:gd name="connsiteX18" fmla="*/ 93535 w 122872"/>
                  <a:gd name="connsiteY18" fmla="*/ 7429 h 212598"/>
                  <a:gd name="connsiteX19" fmla="*/ 61627 w 122872"/>
                  <a:gd name="connsiteY19" fmla="*/ 0 h 212598"/>
                  <a:gd name="connsiteX20" fmla="*/ 28670 w 122872"/>
                  <a:gd name="connsiteY20" fmla="*/ 7906 h 212598"/>
                  <a:gd name="connsiteX21" fmla="*/ 7429 w 122872"/>
                  <a:gd name="connsiteY21" fmla="*/ 30385 h 212598"/>
                  <a:gd name="connsiteX22" fmla="*/ 0 w 122872"/>
                  <a:gd name="connsiteY22" fmla="*/ 65532 h 212598"/>
                  <a:gd name="connsiteX23" fmla="*/ 0 w 122872"/>
                  <a:gd name="connsiteY23" fmla="*/ 147352 h 212598"/>
                  <a:gd name="connsiteX24" fmla="*/ 7429 w 122872"/>
                  <a:gd name="connsiteY24" fmla="*/ 182404 h 212598"/>
                  <a:gd name="connsiteX25" fmla="*/ 28670 w 122872"/>
                  <a:gd name="connsiteY25" fmla="*/ 204883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598">
                    <a:moveTo>
                      <a:pt x="28765" y="204787"/>
                    </a:moveTo>
                    <a:cubicBezTo>
                      <a:pt x="38005" y="210026"/>
                      <a:pt x="49054" y="212598"/>
                      <a:pt x="61722" y="212598"/>
                    </a:cubicBezTo>
                    <a:cubicBezTo>
                      <a:pt x="74390" y="212598"/>
                      <a:pt x="84868" y="210122"/>
                      <a:pt x="93535" y="205169"/>
                    </a:cubicBezTo>
                    <a:cubicBezTo>
                      <a:pt x="102203" y="200216"/>
                      <a:pt x="109061" y="192786"/>
                      <a:pt x="114014" y="182880"/>
                    </a:cubicBezTo>
                    <a:cubicBezTo>
                      <a:pt x="118967" y="172974"/>
                      <a:pt x="121920" y="160687"/>
                      <a:pt x="122872" y="146114"/>
                    </a:cubicBezTo>
                    <a:lnTo>
                      <a:pt x="89440" y="146114"/>
                    </a:lnTo>
                    <a:cubicBezTo>
                      <a:pt x="88487" y="157448"/>
                      <a:pt x="85630" y="166021"/>
                      <a:pt x="80867" y="171641"/>
                    </a:cubicBezTo>
                    <a:cubicBezTo>
                      <a:pt x="76105" y="177260"/>
                      <a:pt x="69723" y="180118"/>
                      <a:pt x="61627" y="180118"/>
                    </a:cubicBezTo>
                    <a:cubicBezTo>
                      <a:pt x="52959" y="180118"/>
                      <a:pt x="46101" y="177260"/>
                      <a:pt x="41053" y="171450"/>
                    </a:cubicBezTo>
                    <a:cubicBezTo>
                      <a:pt x="36004" y="165640"/>
                      <a:pt x="33528" y="157639"/>
                      <a:pt x="33528" y="147257"/>
                    </a:cubicBezTo>
                    <a:lnTo>
                      <a:pt x="33528" y="65437"/>
                    </a:lnTo>
                    <a:cubicBezTo>
                      <a:pt x="33528" y="55150"/>
                      <a:pt x="36004" y="47053"/>
                      <a:pt x="41053" y="41243"/>
                    </a:cubicBez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4"/>
                    </a:cubicBezTo>
                    <a:lnTo>
                      <a:pt x="122872" y="66484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8" y="12382"/>
                      <a:pt x="93535" y="7429"/>
                    </a:cubicBezTo>
                    <a:cubicBezTo>
                      <a:pt x="84772" y="2476"/>
                      <a:pt x="74200" y="0"/>
                      <a:pt x="61627" y="0"/>
                    </a:cubicBezTo>
                    <a:cubicBezTo>
                      <a:pt x="49054" y="0"/>
                      <a:pt x="37909" y="2667"/>
                      <a:pt x="28670" y="7906"/>
                    </a:cubicBezTo>
                    <a:cubicBezTo>
                      <a:pt x="19431" y="13144"/>
                      <a:pt x="12287" y="20669"/>
                      <a:pt x="7429" y="30385"/>
                    </a:cubicBezTo>
                    <a:cubicBezTo>
                      <a:pt x="2476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6" y="172593"/>
                      <a:pt x="7429" y="182404"/>
                    </a:cubicBezTo>
                    <a:cubicBezTo>
                      <a:pt x="12382" y="192215"/>
                      <a:pt x="19431" y="199739"/>
                      <a:pt x="28670" y="20488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2AF7E257-9879-41D7-BF97-790C883AF31F}"/>
                  </a:ext>
                </a:extLst>
              </p:cNvPr>
              <p:cNvSpPr/>
              <p:nvPr/>
            </p:nvSpPr>
            <p:spPr>
              <a:xfrm>
                <a:off x="5993605" y="2979038"/>
                <a:ext cx="130492" cy="208311"/>
              </a:xfrm>
              <a:custGeom>
                <a:avLst/>
                <a:gdLst>
                  <a:gd name="connsiteX0" fmla="*/ 99060 w 130492"/>
                  <a:gd name="connsiteY0" fmla="*/ 63246 h 208311"/>
                  <a:gd name="connsiteX1" fmla="*/ 99060 w 130492"/>
                  <a:gd name="connsiteY1" fmla="*/ 208312 h 208311"/>
                  <a:gd name="connsiteX2" fmla="*/ 130492 w 130492"/>
                  <a:gd name="connsiteY2" fmla="*/ 208312 h 208311"/>
                  <a:gd name="connsiteX3" fmla="*/ 130492 w 130492"/>
                  <a:gd name="connsiteY3" fmla="*/ 0 h 208311"/>
                  <a:gd name="connsiteX4" fmla="*/ 100108 w 130492"/>
                  <a:gd name="connsiteY4" fmla="*/ 0 h 208311"/>
                  <a:gd name="connsiteX5" fmla="*/ 31242 w 130492"/>
                  <a:gd name="connsiteY5" fmla="*/ 146780 h 208311"/>
                  <a:gd name="connsiteX6" fmla="*/ 31242 w 130492"/>
                  <a:gd name="connsiteY6" fmla="*/ 0 h 208311"/>
                  <a:gd name="connsiteX7" fmla="*/ 0 w 130492"/>
                  <a:gd name="connsiteY7" fmla="*/ 0 h 208311"/>
                  <a:gd name="connsiteX8" fmla="*/ 0 w 130492"/>
                  <a:gd name="connsiteY8" fmla="*/ 208312 h 208311"/>
                  <a:gd name="connsiteX9" fmla="*/ 30575 w 130492"/>
                  <a:gd name="connsiteY9" fmla="*/ 208312 h 208311"/>
                  <a:gd name="connsiteX10" fmla="*/ 99060 w 130492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492" y="208312"/>
                    </a:lnTo>
                    <a:lnTo>
                      <a:pt x="130492" y="0"/>
                    </a:lnTo>
                    <a:lnTo>
                      <a:pt x="100108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B1264EB2-DC8F-41A2-9F44-1D0AAE7AFEB5}"/>
                  </a:ext>
                </a:extLst>
              </p:cNvPr>
              <p:cNvSpPr/>
              <p:nvPr/>
            </p:nvSpPr>
            <p:spPr>
              <a:xfrm>
                <a:off x="6162103" y="2979038"/>
                <a:ext cx="124205" cy="208406"/>
              </a:xfrm>
              <a:custGeom>
                <a:avLst/>
                <a:gdLst>
                  <a:gd name="connsiteX0" fmla="*/ 124016 w 124205"/>
                  <a:gd name="connsiteY0" fmla="*/ 137541 h 208406"/>
                  <a:gd name="connsiteX1" fmla="*/ 117253 w 124205"/>
                  <a:gd name="connsiteY1" fmla="*/ 107632 h 208406"/>
                  <a:gd name="connsiteX2" fmla="*/ 98298 w 124205"/>
                  <a:gd name="connsiteY2" fmla="*/ 88583 h 208406"/>
                  <a:gd name="connsiteX3" fmla="*/ 68580 w 124205"/>
                  <a:gd name="connsiteY3" fmla="*/ 81915 h 208406"/>
                  <a:gd name="connsiteX4" fmla="*/ 32766 w 124205"/>
                  <a:gd name="connsiteY4" fmla="*/ 81915 h 208406"/>
                  <a:gd name="connsiteX5" fmla="*/ 32766 w 124205"/>
                  <a:gd name="connsiteY5" fmla="*/ 31433 h 208406"/>
                  <a:gd name="connsiteX6" fmla="*/ 111062 w 124205"/>
                  <a:gd name="connsiteY6" fmla="*/ 31433 h 208406"/>
                  <a:gd name="connsiteX7" fmla="*/ 111062 w 124205"/>
                  <a:gd name="connsiteY7" fmla="*/ 0 h 208406"/>
                  <a:gd name="connsiteX8" fmla="*/ 0 w 124205"/>
                  <a:gd name="connsiteY8" fmla="*/ 0 h 208406"/>
                  <a:gd name="connsiteX9" fmla="*/ 0 w 124205"/>
                  <a:gd name="connsiteY9" fmla="*/ 208407 h 208406"/>
                  <a:gd name="connsiteX10" fmla="*/ 68675 w 124205"/>
                  <a:gd name="connsiteY10" fmla="*/ 208407 h 208406"/>
                  <a:gd name="connsiteX11" fmla="*/ 98393 w 124205"/>
                  <a:gd name="connsiteY11" fmla="*/ 201930 h 208406"/>
                  <a:gd name="connsiteX12" fmla="*/ 117443 w 124205"/>
                  <a:gd name="connsiteY12" fmla="*/ 182975 h 208406"/>
                  <a:gd name="connsiteX13" fmla="*/ 124206 w 124205"/>
                  <a:gd name="connsiteY13" fmla="*/ 153353 h 208406"/>
                  <a:gd name="connsiteX14" fmla="*/ 124206 w 124205"/>
                  <a:gd name="connsiteY14" fmla="*/ 137446 h 208406"/>
                  <a:gd name="connsiteX15" fmla="*/ 90583 w 124205"/>
                  <a:gd name="connsiteY15" fmla="*/ 151257 h 208406"/>
                  <a:gd name="connsiteX16" fmla="*/ 84487 w 124205"/>
                  <a:gd name="connsiteY16" fmla="*/ 170307 h 208406"/>
                  <a:gd name="connsiteX17" fmla="*/ 67818 w 124205"/>
                  <a:gd name="connsiteY17" fmla="*/ 177070 h 208406"/>
                  <a:gd name="connsiteX18" fmla="*/ 32671 w 124205"/>
                  <a:gd name="connsiteY18" fmla="*/ 177070 h 208406"/>
                  <a:gd name="connsiteX19" fmla="*/ 32671 w 124205"/>
                  <a:gd name="connsiteY19" fmla="*/ 113252 h 208406"/>
                  <a:gd name="connsiteX20" fmla="*/ 67818 w 124205"/>
                  <a:gd name="connsiteY20" fmla="*/ 113252 h 208406"/>
                  <a:gd name="connsiteX21" fmla="*/ 84487 w 124205"/>
                  <a:gd name="connsiteY21" fmla="*/ 120301 h 208406"/>
                  <a:gd name="connsiteX22" fmla="*/ 90583 w 124205"/>
                  <a:gd name="connsiteY22" fmla="*/ 139827 h 208406"/>
                  <a:gd name="connsiteX23" fmla="*/ 90583 w 124205"/>
                  <a:gd name="connsiteY23" fmla="*/ 15125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4205" h="208406">
                    <a:moveTo>
                      <a:pt x="124016" y="137541"/>
                    </a:moveTo>
                    <a:cubicBezTo>
                      <a:pt x="124016" y="125920"/>
                      <a:pt x="121729" y="115919"/>
                      <a:pt x="117253" y="107632"/>
                    </a:cubicBezTo>
                    <a:cubicBezTo>
                      <a:pt x="112776" y="99346"/>
                      <a:pt x="106394" y="92964"/>
                      <a:pt x="98298" y="88583"/>
                    </a:cubicBezTo>
                    <a:cubicBezTo>
                      <a:pt x="90106" y="84106"/>
                      <a:pt x="80200" y="81915"/>
                      <a:pt x="68580" y="81915"/>
                    </a:cubicBezTo>
                    <a:lnTo>
                      <a:pt x="32766" y="81915"/>
                    </a:lnTo>
                    <a:lnTo>
                      <a:pt x="32766" y="31433"/>
                    </a:lnTo>
                    <a:lnTo>
                      <a:pt x="111062" y="31433"/>
                    </a:lnTo>
                    <a:lnTo>
                      <a:pt x="111062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8675" y="208407"/>
                    </a:lnTo>
                    <a:cubicBezTo>
                      <a:pt x="80200" y="208407"/>
                      <a:pt x="90106" y="206216"/>
                      <a:pt x="98393" y="201930"/>
                    </a:cubicBezTo>
                    <a:cubicBezTo>
                      <a:pt x="106585" y="197549"/>
                      <a:pt x="112967" y="191262"/>
                      <a:pt x="117443" y="182975"/>
                    </a:cubicBezTo>
                    <a:cubicBezTo>
                      <a:pt x="121920" y="174689"/>
                      <a:pt x="124206" y="164878"/>
                      <a:pt x="124206" y="153353"/>
                    </a:cubicBezTo>
                    <a:lnTo>
                      <a:pt x="124206" y="137446"/>
                    </a:lnTo>
                    <a:close/>
                    <a:moveTo>
                      <a:pt x="90583" y="151257"/>
                    </a:moveTo>
                    <a:cubicBezTo>
                      <a:pt x="90583" y="159353"/>
                      <a:pt x="88583" y="165735"/>
                      <a:pt x="84487" y="170307"/>
                    </a:cubicBezTo>
                    <a:cubicBezTo>
                      <a:pt x="80391" y="174879"/>
                      <a:pt x="74867" y="177070"/>
                      <a:pt x="67818" y="177070"/>
                    </a:cubicBezTo>
                    <a:lnTo>
                      <a:pt x="32671" y="177070"/>
                    </a:lnTo>
                    <a:lnTo>
                      <a:pt x="32671" y="113252"/>
                    </a:lnTo>
                    <a:lnTo>
                      <a:pt x="67818" y="113252"/>
                    </a:lnTo>
                    <a:cubicBezTo>
                      <a:pt x="74867" y="113252"/>
                      <a:pt x="80486" y="115633"/>
                      <a:pt x="84487" y="120301"/>
                    </a:cubicBezTo>
                    <a:cubicBezTo>
                      <a:pt x="88583" y="124968"/>
                      <a:pt x="90583" y="131445"/>
                      <a:pt x="90583" y="139827"/>
                    </a:cubicBezTo>
                    <a:lnTo>
                      <a:pt x="90583" y="15125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83D25D63-2A65-4B97-8A3B-CCD36EE051C8}"/>
                  </a:ext>
                </a:extLst>
              </p:cNvPr>
              <p:cNvSpPr/>
              <p:nvPr/>
            </p:nvSpPr>
            <p:spPr>
              <a:xfrm>
                <a:off x="6318217" y="2979038"/>
                <a:ext cx="130397" cy="208311"/>
              </a:xfrm>
              <a:custGeom>
                <a:avLst/>
                <a:gdLst>
                  <a:gd name="connsiteX0" fmla="*/ 130397 w 130397"/>
                  <a:gd name="connsiteY0" fmla="*/ 208312 h 208311"/>
                  <a:gd name="connsiteX1" fmla="*/ 130397 w 130397"/>
                  <a:gd name="connsiteY1" fmla="*/ 0 h 208311"/>
                  <a:gd name="connsiteX2" fmla="*/ 100013 w 130397"/>
                  <a:gd name="connsiteY2" fmla="*/ 0 h 208311"/>
                  <a:gd name="connsiteX3" fmla="*/ 31242 w 130397"/>
                  <a:gd name="connsiteY3" fmla="*/ 146780 h 208311"/>
                  <a:gd name="connsiteX4" fmla="*/ 31242 w 130397"/>
                  <a:gd name="connsiteY4" fmla="*/ 0 h 208311"/>
                  <a:gd name="connsiteX5" fmla="*/ 0 w 130397"/>
                  <a:gd name="connsiteY5" fmla="*/ 0 h 208311"/>
                  <a:gd name="connsiteX6" fmla="*/ 0 w 130397"/>
                  <a:gd name="connsiteY6" fmla="*/ 208312 h 208311"/>
                  <a:gd name="connsiteX7" fmla="*/ 30480 w 130397"/>
                  <a:gd name="connsiteY7" fmla="*/ 208312 h 208311"/>
                  <a:gd name="connsiteX8" fmla="*/ 99060 w 130397"/>
                  <a:gd name="connsiteY8" fmla="*/ 63246 h 208311"/>
                  <a:gd name="connsiteX9" fmla="*/ 99060 w 130397"/>
                  <a:gd name="connsiteY9" fmla="*/ 208312 h 208311"/>
                  <a:gd name="connsiteX10" fmla="*/ 130397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130397" y="208312"/>
                    </a:move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397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536DEE9C-972A-4CBF-8F10-2FB05D24298E}"/>
                  </a:ext>
                </a:extLst>
              </p:cNvPr>
              <p:cNvSpPr/>
              <p:nvPr/>
            </p:nvSpPr>
            <p:spPr>
              <a:xfrm>
                <a:off x="6486524" y="2978943"/>
                <a:ext cx="124110" cy="208406"/>
              </a:xfrm>
              <a:custGeom>
                <a:avLst/>
                <a:gdLst>
                  <a:gd name="connsiteX0" fmla="*/ 117253 w 124110"/>
                  <a:gd name="connsiteY0" fmla="*/ 102108 h 208406"/>
                  <a:gd name="connsiteX1" fmla="*/ 124111 w 124110"/>
                  <a:gd name="connsiteY1" fmla="*/ 72771 h 208406"/>
                  <a:gd name="connsiteX2" fmla="*/ 124111 w 124110"/>
                  <a:gd name="connsiteY2" fmla="*/ 55531 h 208406"/>
                  <a:gd name="connsiteX3" fmla="*/ 117253 w 124110"/>
                  <a:gd name="connsiteY3" fmla="*/ 25908 h 208406"/>
                  <a:gd name="connsiteX4" fmla="*/ 97917 w 124110"/>
                  <a:gd name="connsiteY4" fmla="*/ 6667 h 208406"/>
                  <a:gd name="connsiteX5" fmla="*/ 68104 w 124110"/>
                  <a:gd name="connsiteY5" fmla="*/ 0 h 208406"/>
                  <a:gd name="connsiteX6" fmla="*/ 0 w 124110"/>
                  <a:gd name="connsiteY6" fmla="*/ 0 h 208406"/>
                  <a:gd name="connsiteX7" fmla="*/ 0 w 124110"/>
                  <a:gd name="connsiteY7" fmla="*/ 208407 h 208406"/>
                  <a:gd name="connsiteX8" fmla="*/ 32861 w 124110"/>
                  <a:gd name="connsiteY8" fmla="*/ 208407 h 208406"/>
                  <a:gd name="connsiteX9" fmla="*/ 32861 w 124110"/>
                  <a:gd name="connsiteY9" fmla="*/ 127540 h 208406"/>
                  <a:gd name="connsiteX10" fmla="*/ 68104 w 124110"/>
                  <a:gd name="connsiteY10" fmla="*/ 127540 h 208406"/>
                  <a:gd name="connsiteX11" fmla="*/ 97822 w 124110"/>
                  <a:gd name="connsiteY11" fmla="*/ 120968 h 208406"/>
                  <a:gd name="connsiteX12" fmla="*/ 117348 w 124110"/>
                  <a:gd name="connsiteY12" fmla="*/ 101918 h 208406"/>
                  <a:gd name="connsiteX13" fmla="*/ 90488 w 124110"/>
                  <a:gd name="connsiteY13" fmla="*/ 71247 h 208406"/>
                  <a:gd name="connsiteX14" fmla="*/ 84582 w 124110"/>
                  <a:gd name="connsiteY14" fmla="*/ 89440 h 208406"/>
                  <a:gd name="connsiteX15" fmla="*/ 68580 w 124110"/>
                  <a:gd name="connsiteY15" fmla="*/ 96298 h 208406"/>
                  <a:gd name="connsiteX16" fmla="*/ 32861 w 124110"/>
                  <a:gd name="connsiteY16" fmla="*/ 96298 h 208406"/>
                  <a:gd name="connsiteX17" fmla="*/ 32861 w 124110"/>
                  <a:gd name="connsiteY17" fmla="*/ 31528 h 208406"/>
                  <a:gd name="connsiteX18" fmla="*/ 68580 w 124110"/>
                  <a:gd name="connsiteY18" fmla="*/ 31528 h 208406"/>
                  <a:gd name="connsiteX19" fmla="*/ 84677 w 124110"/>
                  <a:gd name="connsiteY19" fmla="*/ 38386 h 208406"/>
                  <a:gd name="connsiteX20" fmla="*/ 90583 w 124110"/>
                  <a:gd name="connsiteY20" fmla="*/ 57150 h 208406"/>
                  <a:gd name="connsiteX21" fmla="*/ 90583 w 124110"/>
                  <a:gd name="connsiteY21" fmla="*/ 7115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110" h="208406">
                    <a:moveTo>
                      <a:pt x="117253" y="102108"/>
                    </a:moveTo>
                    <a:cubicBezTo>
                      <a:pt x="121825" y="93821"/>
                      <a:pt x="124111" y="84106"/>
                      <a:pt x="124111" y="72771"/>
                    </a:cubicBezTo>
                    <a:lnTo>
                      <a:pt x="124111" y="55531"/>
                    </a:lnTo>
                    <a:cubicBezTo>
                      <a:pt x="124111" y="44196"/>
                      <a:pt x="121825" y="34290"/>
                      <a:pt x="117253" y="25908"/>
                    </a:cubicBezTo>
                    <a:cubicBezTo>
                      <a:pt x="112681" y="17526"/>
                      <a:pt x="106204" y="11144"/>
                      <a:pt x="97917" y="6667"/>
                    </a:cubicBez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5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lose/>
                    <a:moveTo>
                      <a:pt x="90488" y="71247"/>
                    </a:moveTo>
                    <a:cubicBezTo>
                      <a:pt x="90488" y="78772"/>
                      <a:pt x="88487" y="84868"/>
                      <a:pt x="84582" y="89440"/>
                    </a:cubicBezTo>
                    <a:cubicBezTo>
                      <a:pt x="80582" y="94012"/>
                      <a:pt x="75247" y="96298"/>
                      <a:pt x="68580" y="96298"/>
                    </a:cubicBezTo>
                    <a:lnTo>
                      <a:pt x="32861" y="96298"/>
                    </a:lnTo>
                    <a:lnTo>
                      <a:pt x="32861" y="31528"/>
                    </a:lnTo>
                    <a:lnTo>
                      <a:pt x="68580" y="31528"/>
                    </a:lnTo>
                    <a:cubicBezTo>
                      <a:pt x="75343" y="31528"/>
                      <a:pt x="80677" y="33814"/>
                      <a:pt x="84677" y="38386"/>
                    </a:cubicBezTo>
                    <a:cubicBezTo>
                      <a:pt x="88583" y="42958"/>
                      <a:pt x="90583" y="49244"/>
                      <a:pt x="90583" y="57150"/>
                    </a:cubicBezTo>
                    <a:lnTo>
                      <a:pt x="90583" y="7115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id="{B28EB2CC-E305-42CD-80DE-4878AD4FA89F}"/>
                  </a:ext>
                </a:extLst>
              </p:cNvPr>
              <p:cNvSpPr/>
              <p:nvPr/>
            </p:nvSpPr>
            <p:spPr>
              <a:xfrm>
                <a:off x="6636924" y="2977038"/>
                <a:ext cx="122872" cy="212598"/>
              </a:xfrm>
              <a:custGeom>
                <a:avLst/>
                <a:gdLst>
                  <a:gd name="connsiteX0" fmla="*/ 28766 w 122872"/>
                  <a:gd name="connsiteY0" fmla="*/ 204787 h 212598"/>
                  <a:gd name="connsiteX1" fmla="*/ 61722 w 122872"/>
                  <a:gd name="connsiteY1" fmla="*/ 212598 h 212598"/>
                  <a:gd name="connsiteX2" fmla="*/ 93536 w 122872"/>
                  <a:gd name="connsiteY2" fmla="*/ 205169 h 212598"/>
                  <a:gd name="connsiteX3" fmla="*/ 114014 w 122872"/>
                  <a:gd name="connsiteY3" fmla="*/ 182880 h 212598"/>
                  <a:gd name="connsiteX4" fmla="*/ 122873 w 122872"/>
                  <a:gd name="connsiteY4" fmla="*/ 146114 h 212598"/>
                  <a:gd name="connsiteX5" fmla="*/ 89440 w 122872"/>
                  <a:gd name="connsiteY5" fmla="*/ 146114 h 212598"/>
                  <a:gd name="connsiteX6" fmla="*/ 80867 w 122872"/>
                  <a:gd name="connsiteY6" fmla="*/ 171641 h 212598"/>
                  <a:gd name="connsiteX7" fmla="*/ 61627 w 122872"/>
                  <a:gd name="connsiteY7" fmla="*/ 180118 h 212598"/>
                  <a:gd name="connsiteX8" fmla="*/ 41053 w 122872"/>
                  <a:gd name="connsiteY8" fmla="*/ 171450 h 212598"/>
                  <a:gd name="connsiteX9" fmla="*/ 33528 w 122872"/>
                  <a:gd name="connsiteY9" fmla="*/ 147257 h 212598"/>
                  <a:gd name="connsiteX10" fmla="*/ 33528 w 122872"/>
                  <a:gd name="connsiteY10" fmla="*/ 65437 h 212598"/>
                  <a:gd name="connsiteX11" fmla="*/ 41053 w 122872"/>
                  <a:gd name="connsiteY11" fmla="*/ 41243 h 212598"/>
                  <a:gd name="connsiteX12" fmla="*/ 61627 w 122872"/>
                  <a:gd name="connsiteY12" fmla="*/ 32480 h 212598"/>
                  <a:gd name="connsiteX13" fmla="*/ 75438 w 122872"/>
                  <a:gd name="connsiteY13" fmla="*/ 36290 h 212598"/>
                  <a:gd name="connsiteX14" fmla="*/ 84868 w 122872"/>
                  <a:gd name="connsiteY14" fmla="*/ 47720 h 212598"/>
                  <a:gd name="connsiteX15" fmla="*/ 89440 w 122872"/>
                  <a:gd name="connsiteY15" fmla="*/ 66484 h 212598"/>
                  <a:gd name="connsiteX16" fmla="*/ 122873 w 122872"/>
                  <a:gd name="connsiteY16" fmla="*/ 66484 h 212598"/>
                  <a:gd name="connsiteX17" fmla="*/ 114014 w 122872"/>
                  <a:gd name="connsiteY17" fmla="*/ 29718 h 212598"/>
                  <a:gd name="connsiteX18" fmla="*/ 93536 w 122872"/>
                  <a:gd name="connsiteY18" fmla="*/ 7429 h 212598"/>
                  <a:gd name="connsiteX19" fmla="*/ 61627 w 122872"/>
                  <a:gd name="connsiteY19" fmla="*/ 0 h 212598"/>
                  <a:gd name="connsiteX20" fmla="*/ 28670 w 122872"/>
                  <a:gd name="connsiteY20" fmla="*/ 7906 h 212598"/>
                  <a:gd name="connsiteX21" fmla="*/ 7430 w 122872"/>
                  <a:gd name="connsiteY21" fmla="*/ 30385 h 212598"/>
                  <a:gd name="connsiteX22" fmla="*/ 0 w 122872"/>
                  <a:gd name="connsiteY22" fmla="*/ 65532 h 212598"/>
                  <a:gd name="connsiteX23" fmla="*/ 0 w 122872"/>
                  <a:gd name="connsiteY23" fmla="*/ 147352 h 212598"/>
                  <a:gd name="connsiteX24" fmla="*/ 7430 w 122872"/>
                  <a:gd name="connsiteY24" fmla="*/ 182404 h 212598"/>
                  <a:gd name="connsiteX25" fmla="*/ 28670 w 122872"/>
                  <a:gd name="connsiteY25" fmla="*/ 204883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598">
                    <a:moveTo>
                      <a:pt x="28766" y="204787"/>
                    </a:moveTo>
                    <a:cubicBezTo>
                      <a:pt x="38005" y="210026"/>
                      <a:pt x="49054" y="212598"/>
                      <a:pt x="61722" y="212598"/>
                    </a:cubicBezTo>
                    <a:cubicBezTo>
                      <a:pt x="74390" y="212598"/>
                      <a:pt x="84868" y="210122"/>
                      <a:pt x="93536" y="205169"/>
                    </a:cubicBezTo>
                    <a:cubicBezTo>
                      <a:pt x="102203" y="200216"/>
                      <a:pt x="109061" y="192786"/>
                      <a:pt x="114014" y="182880"/>
                    </a:cubicBezTo>
                    <a:cubicBezTo>
                      <a:pt x="118967" y="172974"/>
                      <a:pt x="121920" y="160687"/>
                      <a:pt x="122873" y="146114"/>
                    </a:cubicBezTo>
                    <a:lnTo>
                      <a:pt x="89440" y="146114"/>
                    </a:lnTo>
                    <a:cubicBezTo>
                      <a:pt x="88487" y="157448"/>
                      <a:pt x="85630" y="166021"/>
                      <a:pt x="80867" y="171641"/>
                    </a:cubicBezTo>
                    <a:cubicBezTo>
                      <a:pt x="76105" y="177260"/>
                      <a:pt x="69723" y="180118"/>
                      <a:pt x="61627" y="180118"/>
                    </a:cubicBezTo>
                    <a:cubicBezTo>
                      <a:pt x="52959" y="180118"/>
                      <a:pt x="46101" y="177260"/>
                      <a:pt x="41053" y="171450"/>
                    </a:cubicBezTo>
                    <a:cubicBezTo>
                      <a:pt x="36005" y="165640"/>
                      <a:pt x="33528" y="157639"/>
                      <a:pt x="33528" y="147257"/>
                    </a:cubicBezTo>
                    <a:lnTo>
                      <a:pt x="33528" y="65437"/>
                    </a:lnTo>
                    <a:cubicBezTo>
                      <a:pt x="33528" y="55150"/>
                      <a:pt x="36005" y="47053"/>
                      <a:pt x="41053" y="41243"/>
                    </a:cubicBez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4"/>
                    </a:cubicBezTo>
                    <a:lnTo>
                      <a:pt x="122873" y="66484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9" y="12382"/>
                      <a:pt x="93536" y="7429"/>
                    </a:cubicBezTo>
                    <a:cubicBezTo>
                      <a:pt x="84773" y="2476"/>
                      <a:pt x="74200" y="0"/>
                      <a:pt x="61627" y="0"/>
                    </a:cubicBezTo>
                    <a:cubicBezTo>
                      <a:pt x="49054" y="0"/>
                      <a:pt x="37910" y="2667"/>
                      <a:pt x="28670" y="7906"/>
                    </a:cubicBezTo>
                    <a:cubicBezTo>
                      <a:pt x="19431" y="13144"/>
                      <a:pt x="12287" y="20669"/>
                      <a:pt x="7430" y="30385"/>
                    </a:cubicBezTo>
                    <a:cubicBezTo>
                      <a:pt x="2477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7" y="172593"/>
                      <a:pt x="7430" y="182404"/>
                    </a:cubicBezTo>
                    <a:cubicBezTo>
                      <a:pt x="12383" y="192215"/>
                      <a:pt x="19431" y="199739"/>
                      <a:pt x="28670" y="20488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id="{535F48EB-8C6E-404D-90CF-A4F2C0851209}"/>
                  </a:ext>
                </a:extLst>
              </p:cNvPr>
              <p:cNvSpPr/>
              <p:nvPr/>
            </p:nvSpPr>
            <p:spPr>
              <a:xfrm>
                <a:off x="6788371" y="2979038"/>
                <a:ext cx="139350" cy="208502"/>
              </a:xfrm>
              <a:custGeom>
                <a:avLst/>
                <a:gdLst>
                  <a:gd name="connsiteX0" fmla="*/ 82772 w 139350"/>
                  <a:gd name="connsiteY0" fmla="*/ 102680 h 208502"/>
                  <a:gd name="connsiteX1" fmla="*/ 130683 w 139350"/>
                  <a:gd name="connsiteY1" fmla="*/ 0 h 208502"/>
                  <a:gd name="connsiteX2" fmla="*/ 93916 w 139350"/>
                  <a:gd name="connsiteY2" fmla="*/ 0 h 208502"/>
                  <a:gd name="connsiteX3" fmla="*/ 55245 w 139350"/>
                  <a:gd name="connsiteY3" fmla="*/ 89440 h 208502"/>
                  <a:gd name="connsiteX4" fmla="*/ 32861 w 139350"/>
                  <a:gd name="connsiteY4" fmla="*/ 89440 h 208502"/>
                  <a:gd name="connsiteX5" fmla="*/ 32861 w 139350"/>
                  <a:gd name="connsiteY5" fmla="*/ 0 h 208502"/>
                  <a:gd name="connsiteX6" fmla="*/ 0 w 139350"/>
                  <a:gd name="connsiteY6" fmla="*/ 0 h 208502"/>
                  <a:gd name="connsiteX7" fmla="*/ 0 w 139350"/>
                  <a:gd name="connsiteY7" fmla="*/ 208502 h 208502"/>
                  <a:gd name="connsiteX8" fmla="*/ 32861 w 139350"/>
                  <a:gd name="connsiteY8" fmla="*/ 208502 h 208502"/>
                  <a:gd name="connsiteX9" fmla="*/ 32861 w 139350"/>
                  <a:gd name="connsiteY9" fmla="*/ 120396 h 208502"/>
                  <a:gd name="connsiteX10" fmla="*/ 54483 w 139350"/>
                  <a:gd name="connsiteY10" fmla="*/ 120396 h 208502"/>
                  <a:gd name="connsiteX11" fmla="*/ 100203 w 139350"/>
                  <a:gd name="connsiteY11" fmla="*/ 208502 h 208502"/>
                  <a:gd name="connsiteX12" fmla="*/ 139351 w 139350"/>
                  <a:gd name="connsiteY12" fmla="*/ 208502 h 208502"/>
                  <a:gd name="connsiteX13" fmla="*/ 82772 w 139350"/>
                  <a:gd name="connsiteY13" fmla="*/ 102680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350" h="208502">
                    <a:moveTo>
                      <a:pt x="82772" y="102680"/>
                    </a:moveTo>
                    <a:lnTo>
                      <a:pt x="130683" y="0"/>
                    </a:lnTo>
                    <a:lnTo>
                      <a:pt x="93916" y="0"/>
                    </a:lnTo>
                    <a:lnTo>
                      <a:pt x="55245" y="89440"/>
                    </a:lnTo>
                    <a:lnTo>
                      <a:pt x="32861" y="89440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861" y="208502"/>
                    </a:lnTo>
                    <a:lnTo>
                      <a:pt x="32861" y="120396"/>
                    </a:lnTo>
                    <a:lnTo>
                      <a:pt x="54483" y="120396"/>
                    </a:lnTo>
                    <a:lnTo>
                      <a:pt x="100203" y="208502"/>
                    </a:lnTo>
                    <a:lnTo>
                      <a:pt x="139351" y="208502"/>
                    </a:lnTo>
                    <a:lnTo>
                      <a:pt x="82772" y="10268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id="{E25AA2CB-B437-4224-94F1-E40182241A15}"/>
                  </a:ext>
                </a:extLst>
              </p:cNvPr>
              <p:cNvSpPr/>
              <p:nvPr/>
            </p:nvSpPr>
            <p:spPr>
              <a:xfrm>
                <a:off x="6949153" y="2979038"/>
                <a:ext cx="130397" cy="208311"/>
              </a:xfrm>
              <a:custGeom>
                <a:avLst/>
                <a:gdLst>
                  <a:gd name="connsiteX0" fmla="*/ 99060 w 130397"/>
                  <a:gd name="connsiteY0" fmla="*/ 63246 h 208311"/>
                  <a:gd name="connsiteX1" fmla="*/ 99060 w 130397"/>
                  <a:gd name="connsiteY1" fmla="*/ 208312 h 208311"/>
                  <a:gd name="connsiteX2" fmla="*/ 130397 w 130397"/>
                  <a:gd name="connsiteY2" fmla="*/ 208312 h 208311"/>
                  <a:gd name="connsiteX3" fmla="*/ 130397 w 130397"/>
                  <a:gd name="connsiteY3" fmla="*/ 0 h 208311"/>
                  <a:gd name="connsiteX4" fmla="*/ 100013 w 130397"/>
                  <a:gd name="connsiteY4" fmla="*/ 0 h 208311"/>
                  <a:gd name="connsiteX5" fmla="*/ 31242 w 130397"/>
                  <a:gd name="connsiteY5" fmla="*/ 146780 h 208311"/>
                  <a:gd name="connsiteX6" fmla="*/ 31242 w 130397"/>
                  <a:gd name="connsiteY6" fmla="*/ 0 h 208311"/>
                  <a:gd name="connsiteX7" fmla="*/ 0 w 130397"/>
                  <a:gd name="connsiteY7" fmla="*/ 0 h 208311"/>
                  <a:gd name="connsiteX8" fmla="*/ 0 w 130397"/>
                  <a:gd name="connsiteY8" fmla="*/ 208312 h 208311"/>
                  <a:gd name="connsiteX9" fmla="*/ 30480 w 130397"/>
                  <a:gd name="connsiteY9" fmla="*/ 208312 h 208311"/>
                  <a:gd name="connsiteX10" fmla="*/ 99060 w 130397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: фигура 29">
                <a:extLst>
                  <a:ext uri="{FF2B5EF4-FFF2-40B4-BE49-F238E27FC236}">
                    <a16:creationId xmlns:a16="http://schemas.microsoft.com/office/drawing/2014/main" id="{6D9431D3-793A-4490-9C5F-C7C3B51DC192}"/>
                  </a:ext>
                </a:extLst>
              </p:cNvPr>
              <p:cNvSpPr/>
              <p:nvPr/>
            </p:nvSpPr>
            <p:spPr>
              <a:xfrm>
                <a:off x="7117460" y="2979038"/>
                <a:ext cx="130397" cy="208311"/>
              </a:xfrm>
              <a:custGeom>
                <a:avLst/>
                <a:gdLst>
                  <a:gd name="connsiteX0" fmla="*/ 130397 w 130397"/>
                  <a:gd name="connsiteY0" fmla="*/ 208312 h 208311"/>
                  <a:gd name="connsiteX1" fmla="*/ 130397 w 130397"/>
                  <a:gd name="connsiteY1" fmla="*/ 0 h 208311"/>
                  <a:gd name="connsiteX2" fmla="*/ 100013 w 130397"/>
                  <a:gd name="connsiteY2" fmla="*/ 0 h 208311"/>
                  <a:gd name="connsiteX3" fmla="*/ 31242 w 130397"/>
                  <a:gd name="connsiteY3" fmla="*/ 146780 h 208311"/>
                  <a:gd name="connsiteX4" fmla="*/ 31242 w 130397"/>
                  <a:gd name="connsiteY4" fmla="*/ 0 h 208311"/>
                  <a:gd name="connsiteX5" fmla="*/ 0 w 130397"/>
                  <a:gd name="connsiteY5" fmla="*/ 0 h 208311"/>
                  <a:gd name="connsiteX6" fmla="*/ 0 w 130397"/>
                  <a:gd name="connsiteY6" fmla="*/ 208312 h 208311"/>
                  <a:gd name="connsiteX7" fmla="*/ 30480 w 130397"/>
                  <a:gd name="connsiteY7" fmla="*/ 208312 h 208311"/>
                  <a:gd name="connsiteX8" fmla="*/ 99060 w 130397"/>
                  <a:gd name="connsiteY8" fmla="*/ 63246 h 208311"/>
                  <a:gd name="connsiteX9" fmla="*/ 99060 w 130397"/>
                  <a:gd name="connsiteY9" fmla="*/ 208312 h 208311"/>
                  <a:gd name="connsiteX10" fmla="*/ 130397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130397" y="208312"/>
                    </a:move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397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4D1675FA-2550-4FF9-B6DC-AA8E86E384D7}"/>
                  </a:ext>
                </a:extLst>
              </p:cNvPr>
              <p:cNvSpPr/>
              <p:nvPr/>
            </p:nvSpPr>
            <p:spPr>
              <a:xfrm>
                <a:off x="7138701" y="2919412"/>
                <a:ext cx="86486" cy="44767"/>
              </a:xfrm>
              <a:custGeom>
                <a:avLst/>
                <a:gdLst>
                  <a:gd name="connsiteX0" fmla="*/ 42672 w 86486"/>
                  <a:gd name="connsiteY0" fmla="*/ 44768 h 44767"/>
                  <a:gd name="connsiteX1" fmla="*/ 43815 w 86486"/>
                  <a:gd name="connsiteY1" fmla="*/ 44768 h 44767"/>
                  <a:gd name="connsiteX2" fmla="*/ 75343 w 86486"/>
                  <a:gd name="connsiteY2" fmla="*/ 33052 h 44767"/>
                  <a:gd name="connsiteX3" fmla="*/ 86487 w 86486"/>
                  <a:gd name="connsiteY3" fmla="*/ 0 h 44767"/>
                  <a:gd name="connsiteX4" fmla="*/ 59722 w 86486"/>
                  <a:gd name="connsiteY4" fmla="*/ 286 h 44767"/>
                  <a:gd name="connsiteX5" fmla="*/ 55531 w 86486"/>
                  <a:gd name="connsiteY5" fmla="*/ 15431 h 44767"/>
                  <a:gd name="connsiteX6" fmla="*/ 43815 w 86486"/>
                  <a:gd name="connsiteY6" fmla="*/ 20765 h 44767"/>
                  <a:gd name="connsiteX7" fmla="*/ 42672 w 86486"/>
                  <a:gd name="connsiteY7" fmla="*/ 20765 h 44767"/>
                  <a:gd name="connsiteX8" fmla="*/ 30956 w 86486"/>
                  <a:gd name="connsiteY8" fmla="*/ 15431 h 44767"/>
                  <a:gd name="connsiteX9" fmla="*/ 26765 w 86486"/>
                  <a:gd name="connsiteY9" fmla="*/ 286 h 44767"/>
                  <a:gd name="connsiteX10" fmla="*/ 0 w 86486"/>
                  <a:gd name="connsiteY10" fmla="*/ 0 h 44767"/>
                  <a:gd name="connsiteX11" fmla="*/ 11144 w 86486"/>
                  <a:gd name="connsiteY11" fmla="*/ 33052 h 44767"/>
                  <a:gd name="connsiteX12" fmla="*/ 42672 w 86486"/>
                  <a:gd name="connsiteY12" fmla="*/ 44768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86" h="44767">
                    <a:moveTo>
                      <a:pt x="42672" y="44768"/>
                    </a:moveTo>
                    <a:lnTo>
                      <a:pt x="43815" y="44768"/>
                    </a:lnTo>
                    <a:cubicBezTo>
                      <a:pt x="57340" y="44768"/>
                      <a:pt x="67913" y="40862"/>
                      <a:pt x="75343" y="33052"/>
                    </a:cubicBezTo>
                    <a:cubicBezTo>
                      <a:pt x="82772" y="25241"/>
                      <a:pt x="86487" y="14288"/>
                      <a:pt x="86487" y="0"/>
                    </a:cubicBezTo>
                    <a:lnTo>
                      <a:pt x="59722" y="286"/>
                    </a:lnTo>
                    <a:cubicBezTo>
                      <a:pt x="59722" y="6763"/>
                      <a:pt x="58293" y="11811"/>
                      <a:pt x="55531" y="15431"/>
                    </a:cubicBezTo>
                    <a:cubicBezTo>
                      <a:pt x="52769" y="19050"/>
                      <a:pt x="48863" y="20765"/>
                      <a:pt x="43815" y="20765"/>
                    </a:cubicBezTo>
                    <a:lnTo>
                      <a:pt x="42672" y="20765"/>
                    </a:lnTo>
                    <a:cubicBezTo>
                      <a:pt x="37624" y="20765"/>
                      <a:pt x="33719" y="18955"/>
                      <a:pt x="30956" y="15431"/>
                    </a:cubicBezTo>
                    <a:cubicBezTo>
                      <a:pt x="28194" y="11906"/>
                      <a:pt x="26765" y="6763"/>
                      <a:pt x="26765" y="286"/>
                    </a:cubicBezTo>
                    <a:lnTo>
                      <a:pt x="0" y="0"/>
                    </a:lnTo>
                    <a:cubicBezTo>
                      <a:pt x="0" y="14288"/>
                      <a:pt x="3715" y="25241"/>
                      <a:pt x="11144" y="33052"/>
                    </a:cubicBezTo>
                    <a:cubicBezTo>
                      <a:pt x="18574" y="40862"/>
                      <a:pt x="29146" y="44768"/>
                      <a:pt x="42672" y="4476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:a16="http://schemas.microsoft.com/office/drawing/2014/main" id="{13ED64DF-96C4-48F9-8B51-847E5BF98367}"/>
                  </a:ext>
                </a:extLst>
              </p:cNvPr>
              <p:cNvSpPr/>
              <p:nvPr/>
            </p:nvSpPr>
            <p:spPr>
              <a:xfrm>
                <a:off x="7354728" y="2979038"/>
                <a:ext cx="124110" cy="208502"/>
              </a:xfrm>
              <a:custGeom>
                <a:avLst/>
                <a:gdLst>
                  <a:gd name="connsiteX0" fmla="*/ 91250 w 124110"/>
                  <a:gd name="connsiteY0" fmla="*/ 121158 h 208502"/>
                  <a:gd name="connsiteX1" fmla="*/ 91250 w 124110"/>
                  <a:gd name="connsiteY1" fmla="*/ 208502 h 208502"/>
                  <a:gd name="connsiteX2" fmla="*/ 124111 w 124110"/>
                  <a:gd name="connsiteY2" fmla="*/ 208502 h 208502"/>
                  <a:gd name="connsiteX3" fmla="*/ 124111 w 124110"/>
                  <a:gd name="connsiteY3" fmla="*/ 0 h 208502"/>
                  <a:gd name="connsiteX4" fmla="*/ 91250 w 124110"/>
                  <a:gd name="connsiteY4" fmla="*/ 0 h 208502"/>
                  <a:gd name="connsiteX5" fmla="*/ 91250 w 124110"/>
                  <a:gd name="connsiteY5" fmla="*/ 90011 h 208502"/>
                  <a:gd name="connsiteX6" fmla="*/ 32766 w 124110"/>
                  <a:gd name="connsiteY6" fmla="*/ 90011 h 208502"/>
                  <a:gd name="connsiteX7" fmla="*/ 32766 w 124110"/>
                  <a:gd name="connsiteY7" fmla="*/ 0 h 208502"/>
                  <a:gd name="connsiteX8" fmla="*/ 0 w 124110"/>
                  <a:gd name="connsiteY8" fmla="*/ 0 h 208502"/>
                  <a:gd name="connsiteX9" fmla="*/ 0 w 124110"/>
                  <a:gd name="connsiteY9" fmla="*/ 208502 h 208502"/>
                  <a:gd name="connsiteX10" fmla="*/ 32766 w 124110"/>
                  <a:gd name="connsiteY10" fmla="*/ 208502 h 208502"/>
                  <a:gd name="connsiteX11" fmla="*/ 32766 w 124110"/>
                  <a:gd name="connsiteY11" fmla="*/ 121158 h 208502"/>
                  <a:gd name="connsiteX12" fmla="*/ 91250 w 124110"/>
                  <a:gd name="connsiteY12" fmla="*/ 121158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502">
                    <a:moveTo>
                      <a:pt x="91250" y="121158"/>
                    </a:moveTo>
                    <a:lnTo>
                      <a:pt x="91250" y="208502"/>
                    </a:lnTo>
                    <a:lnTo>
                      <a:pt x="124111" y="208502"/>
                    </a:lnTo>
                    <a:lnTo>
                      <a:pt x="124111" y="0"/>
                    </a:lnTo>
                    <a:lnTo>
                      <a:pt x="91250" y="0"/>
                    </a:lnTo>
                    <a:lnTo>
                      <a:pt x="91250" y="90011"/>
                    </a:lnTo>
                    <a:lnTo>
                      <a:pt x="32766" y="90011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766" y="208502"/>
                    </a:lnTo>
                    <a:lnTo>
                      <a:pt x="32766" y="121158"/>
                    </a:lnTo>
                    <a:lnTo>
                      <a:pt x="91250" y="12115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: фигура 32">
                <a:extLst>
                  <a:ext uri="{FF2B5EF4-FFF2-40B4-BE49-F238E27FC236}">
                    <a16:creationId xmlns:a16="http://schemas.microsoft.com/office/drawing/2014/main" id="{CCB964C7-81FA-49ED-91A4-D6ACAB33EBB3}"/>
                  </a:ext>
                </a:extLst>
              </p:cNvPr>
              <p:cNvSpPr/>
              <p:nvPr/>
            </p:nvSpPr>
            <p:spPr>
              <a:xfrm>
                <a:off x="7516653" y="2979038"/>
                <a:ext cx="130492" cy="208311"/>
              </a:xfrm>
              <a:custGeom>
                <a:avLst/>
                <a:gdLst>
                  <a:gd name="connsiteX0" fmla="*/ 99060 w 130492"/>
                  <a:gd name="connsiteY0" fmla="*/ 63246 h 208311"/>
                  <a:gd name="connsiteX1" fmla="*/ 99060 w 130492"/>
                  <a:gd name="connsiteY1" fmla="*/ 208312 h 208311"/>
                  <a:gd name="connsiteX2" fmla="*/ 130493 w 130492"/>
                  <a:gd name="connsiteY2" fmla="*/ 208312 h 208311"/>
                  <a:gd name="connsiteX3" fmla="*/ 130493 w 130492"/>
                  <a:gd name="connsiteY3" fmla="*/ 0 h 208311"/>
                  <a:gd name="connsiteX4" fmla="*/ 100108 w 130492"/>
                  <a:gd name="connsiteY4" fmla="*/ 0 h 208311"/>
                  <a:gd name="connsiteX5" fmla="*/ 31242 w 130492"/>
                  <a:gd name="connsiteY5" fmla="*/ 146780 h 208311"/>
                  <a:gd name="connsiteX6" fmla="*/ 31242 w 130492"/>
                  <a:gd name="connsiteY6" fmla="*/ 0 h 208311"/>
                  <a:gd name="connsiteX7" fmla="*/ 0 w 130492"/>
                  <a:gd name="connsiteY7" fmla="*/ 0 h 208311"/>
                  <a:gd name="connsiteX8" fmla="*/ 0 w 130492"/>
                  <a:gd name="connsiteY8" fmla="*/ 208312 h 208311"/>
                  <a:gd name="connsiteX9" fmla="*/ 30575 w 130492"/>
                  <a:gd name="connsiteY9" fmla="*/ 208312 h 208311"/>
                  <a:gd name="connsiteX10" fmla="*/ 99060 w 130492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493" y="208312"/>
                    </a:lnTo>
                    <a:lnTo>
                      <a:pt x="130493" y="0"/>
                    </a:lnTo>
                    <a:lnTo>
                      <a:pt x="100108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: фигура 33">
                <a:extLst>
                  <a:ext uri="{FF2B5EF4-FFF2-40B4-BE49-F238E27FC236}">
                    <a16:creationId xmlns:a16="http://schemas.microsoft.com/office/drawing/2014/main" id="{ACAEE705-0CB6-4358-87C9-2E69840C876E}"/>
                  </a:ext>
                </a:extLst>
              </p:cNvPr>
              <p:cNvSpPr/>
              <p:nvPr/>
            </p:nvSpPr>
            <p:spPr>
              <a:xfrm>
                <a:off x="7684960" y="2979038"/>
                <a:ext cx="130492" cy="208311"/>
              </a:xfrm>
              <a:custGeom>
                <a:avLst/>
                <a:gdLst>
                  <a:gd name="connsiteX0" fmla="*/ 100108 w 130492"/>
                  <a:gd name="connsiteY0" fmla="*/ 0 h 208311"/>
                  <a:gd name="connsiteX1" fmla="*/ 31242 w 130492"/>
                  <a:gd name="connsiteY1" fmla="*/ 146780 h 208311"/>
                  <a:gd name="connsiteX2" fmla="*/ 31242 w 130492"/>
                  <a:gd name="connsiteY2" fmla="*/ 0 h 208311"/>
                  <a:gd name="connsiteX3" fmla="*/ 0 w 130492"/>
                  <a:gd name="connsiteY3" fmla="*/ 0 h 208311"/>
                  <a:gd name="connsiteX4" fmla="*/ 0 w 130492"/>
                  <a:gd name="connsiteY4" fmla="*/ 208312 h 208311"/>
                  <a:gd name="connsiteX5" fmla="*/ 30575 w 130492"/>
                  <a:gd name="connsiteY5" fmla="*/ 208312 h 208311"/>
                  <a:gd name="connsiteX6" fmla="*/ 99060 w 130492"/>
                  <a:gd name="connsiteY6" fmla="*/ 63246 h 208311"/>
                  <a:gd name="connsiteX7" fmla="*/ 99060 w 130492"/>
                  <a:gd name="connsiteY7" fmla="*/ 208312 h 208311"/>
                  <a:gd name="connsiteX8" fmla="*/ 130492 w 130492"/>
                  <a:gd name="connsiteY8" fmla="*/ 208312 h 208311"/>
                  <a:gd name="connsiteX9" fmla="*/ 130492 w 130492"/>
                  <a:gd name="connsiteY9" fmla="*/ 0 h 208311"/>
                  <a:gd name="connsiteX10" fmla="*/ 100108 w 130492"/>
                  <a:gd name="connsiteY10" fmla="*/ 0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100108" y="0"/>
                    </a:move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492" y="208312"/>
                    </a:lnTo>
                    <a:lnTo>
                      <a:pt x="130492" y="0"/>
                    </a:lnTo>
                    <a:lnTo>
                      <a:pt x="100108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: фигура 34">
                <a:extLst>
                  <a:ext uri="{FF2B5EF4-FFF2-40B4-BE49-F238E27FC236}">
                    <a16:creationId xmlns:a16="http://schemas.microsoft.com/office/drawing/2014/main" id="{C51CCD21-F54F-430F-892F-A03C3B4DFD3C}"/>
                  </a:ext>
                </a:extLst>
              </p:cNvPr>
              <p:cNvSpPr/>
              <p:nvPr/>
            </p:nvSpPr>
            <p:spPr>
              <a:xfrm>
                <a:off x="5217318" y="3331368"/>
                <a:ext cx="98202" cy="208406"/>
              </a:xfrm>
              <a:custGeom>
                <a:avLst/>
                <a:gdLst>
                  <a:gd name="connsiteX0" fmla="*/ 32861 w 98202"/>
                  <a:gd name="connsiteY0" fmla="*/ 31432 h 208406"/>
                  <a:gd name="connsiteX1" fmla="*/ 98203 w 98202"/>
                  <a:gd name="connsiteY1" fmla="*/ 31432 h 208406"/>
                  <a:gd name="connsiteX2" fmla="*/ 98203 w 98202"/>
                  <a:gd name="connsiteY2" fmla="*/ 0 h 208406"/>
                  <a:gd name="connsiteX3" fmla="*/ 32861 w 98202"/>
                  <a:gd name="connsiteY3" fmla="*/ 0 h 208406"/>
                  <a:gd name="connsiteX4" fmla="*/ 17050 w 98202"/>
                  <a:gd name="connsiteY4" fmla="*/ 0 h 208406"/>
                  <a:gd name="connsiteX5" fmla="*/ 0 w 98202"/>
                  <a:gd name="connsiteY5" fmla="*/ 0 h 208406"/>
                  <a:gd name="connsiteX6" fmla="*/ 0 w 98202"/>
                  <a:gd name="connsiteY6" fmla="*/ 208407 h 208406"/>
                  <a:gd name="connsiteX7" fmla="*/ 32861 w 98202"/>
                  <a:gd name="connsiteY7" fmla="*/ 208407 h 208406"/>
                  <a:gd name="connsiteX8" fmla="*/ 32861 w 98202"/>
                  <a:gd name="connsiteY8" fmla="*/ 3143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202" h="208406">
                    <a:moveTo>
                      <a:pt x="32861" y="31432"/>
                    </a:moveTo>
                    <a:lnTo>
                      <a:pt x="98203" y="31432"/>
                    </a:lnTo>
                    <a:lnTo>
                      <a:pt x="98203" y="0"/>
                    </a:lnTo>
                    <a:lnTo>
                      <a:pt x="32861" y="0"/>
                    </a:lnTo>
                    <a:lnTo>
                      <a:pt x="17050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3143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: фигура 35">
                <a:extLst>
                  <a:ext uri="{FF2B5EF4-FFF2-40B4-BE49-F238E27FC236}">
                    <a16:creationId xmlns:a16="http://schemas.microsoft.com/office/drawing/2014/main" id="{71A80B7B-8204-49CB-B76E-56A95C4663A8}"/>
                  </a:ext>
                </a:extLst>
              </p:cNvPr>
              <p:cNvSpPr/>
              <p:nvPr/>
            </p:nvSpPr>
            <p:spPr>
              <a:xfrm>
                <a:off x="5340476" y="3331368"/>
                <a:ext cx="130397" cy="208311"/>
              </a:xfrm>
              <a:custGeom>
                <a:avLst/>
                <a:gdLst>
                  <a:gd name="connsiteX0" fmla="*/ 0 w 130397"/>
                  <a:gd name="connsiteY0" fmla="*/ 0 h 208311"/>
                  <a:gd name="connsiteX1" fmla="*/ 0 w 130397"/>
                  <a:gd name="connsiteY1" fmla="*/ 208312 h 208311"/>
                  <a:gd name="connsiteX2" fmla="*/ 30480 w 130397"/>
                  <a:gd name="connsiteY2" fmla="*/ 208312 h 208311"/>
                  <a:gd name="connsiteX3" fmla="*/ 99060 w 130397"/>
                  <a:gd name="connsiteY3" fmla="*/ 63151 h 208311"/>
                  <a:gd name="connsiteX4" fmla="*/ 99060 w 130397"/>
                  <a:gd name="connsiteY4" fmla="*/ 208312 h 208311"/>
                  <a:gd name="connsiteX5" fmla="*/ 130397 w 130397"/>
                  <a:gd name="connsiteY5" fmla="*/ 208312 h 208311"/>
                  <a:gd name="connsiteX6" fmla="*/ 130397 w 130397"/>
                  <a:gd name="connsiteY6" fmla="*/ 0 h 208311"/>
                  <a:gd name="connsiteX7" fmla="*/ 100013 w 130397"/>
                  <a:gd name="connsiteY7" fmla="*/ 0 h 208311"/>
                  <a:gd name="connsiteX8" fmla="*/ 31242 w 130397"/>
                  <a:gd name="connsiteY8" fmla="*/ 146780 h 208311"/>
                  <a:gd name="connsiteX9" fmla="*/ 31242 w 130397"/>
                  <a:gd name="connsiteY9" fmla="*/ 0 h 208311"/>
                  <a:gd name="connsiteX10" fmla="*/ 0 w 130397"/>
                  <a:gd name="connsiteY10" fmla="*/ 0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0" y="0"/>
                    </a:move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151"/>
                    </a:lnTo>
                    <a:lnTo>
                      <a:pt x="99060" y="208312"/>
                    </a:ln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: фигура 36">
                <a:extLst>
                  <a:ext uri="{FF2B5EF4-FFF2-40B4-BE49-F238E27FC236}">
                    <a16:creationId xmlns:a16="http://schemas.microsoft.com/office/drawing/2014/main" id="{8D3B6025-034E-4440-86CD-9A2C7B47AA85}"/>
                  </a:ext>
                </a:extLst>
              </p:cNvPr>
              <p:cNvSpPr/>
              <p:nvPr/>
            </p:nvSpPr>
            <p:spPr>
              <a:xfrm>
                <a:off x="5508783" y="3331368"/>
                <a:ext cx="98202" cy="208406"/>
              </a:xfrm>
              <a:custGeom>
                <a:avLst/>
                <a:gdLst>
                  <a:gd name="connsiteX0" fmla="*/ 32766 w 98202"/>
                  <a:gd name="connsiteY0" fmla="*/ 31432 h 208406"/>
                  <a:gd name="connsiteX1" fmla="*/ 98203 w 98202"/>
                  <a:gd name="connsiteY1" fmla="*/ 31432 h 208406"/>
                  <a:gd name="connsiteX2" fmla="*/ 98203 w 98202"/>
                  <a:gd name="connsiteY2" fmla="*/ 0 h 208406"/>
                  <a:gd name="connsiteX3" fmla="*/ 32766 w 98202"/>
                  <a:gd name="connsiteY3" fmla="*/ 0 h 208406"/>
                  <a:gd name="connsiteX4" fmla="*/ 17050 w 98202"/>
                  <a:gd name="connsiteY4" fmla="*/ 0 h 208406"/>
                  <a:gd name="connsiteX5" fmla="*/ 0 w 98202"/>
                  <a:gd name="connsiteY5" fmla="*/ 0 h 208406"/>
                  <a:gd name="connsiteX6" fmla="*/ 0 w 98202"/>
                  <a:gd name="connsiteY6" fmla="*/ 208407 h 208406"/>
                  <a:gd name="connsiteX7" fmla="*/ 32766 w 98202"/>
                  <a:gd name="connsiteY7" fmla="*/ 208407 h 208406"/>
                  <a:gd name="connsiteX8" fmla="*/ 32766 w 98202"/>
                  <a:gd name="connsiteY8" fmla="*/ 3143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202" h="208406">
                    <a:moveTo>
                      <a:pt x="32766" y="31432"/>
                    </a:moveTo>
                    <a:lnTo>
                      <a:pt x="98203" y="31432"/>
                    </a:lnTo>
                    <a:lnTo>
                      <a:pt x="98203" y="0"/>
                    </a:lnTo>
                    <a:lnTo>
                      <a:pt x="32766" y="0"/>
                    </a:lnTo>
                    <a:lnTo>
                      <a:pt x="17050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766" y="208407"/>
                    </a:lnTo>
                    <a:lnTo>
                      <a:pt x="32766" y="3143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7FFC0A7C-9214-474D-8FE1-35E529BF1BA5}"/>
                  </a:ext>
                </a:extLst>
              </p:cNvPr>
              <p:cNvSpPr/>
              <p:nvPr/>
            </p:nvSpPr>
            <p:spPr>
              <a:xfrm>
                <a:off x="5631941" y="3331368"/>
                <a:ext cx="130397" cy="208311"/>
              </a:xfrm>
              <a:custGeom>
                <a:avLst/>
                <a:gdLst>
                  <a:gd name="connsiteX0" fmla="*/ 99060 w 130397"/>
                  <a:gd name="connsiteY0" fmla="*/ 208312 h 208311"/>
                  <a:gd name="connsiteX1" fmla="*/ 130397 w 130397"/>
                  <a:gd name="connsiteY1" fmla="*/ 208312 h 208311"/>
                  <a:gd name="connsiteX2" fmla="*/ 130397 w 130397"/>
                  <a:gd name="connsiteY2" fmla="*/ 0 h 208311"/>
                  <a:gd name="connsiteX3" fmla="*/ 100013 w 130397"/>
                  <a:gd name="connsiteY3" fmla="*/ 0 h 208311"/>
                  <a:gd name="connsiteX4" fmla="*/ 31242 w 130397"/>
                  <a:gd name="connsiteY4" fmla="*/ 146780 h 208311"/>
                  <a:gd name="connsiteX5" fmla="*/ 31242 w 130397"/>
                  <a:gd name="connsiteY5" fmla="*/ 0 h 208311"/>
                  <a:gd name="connsiteX6" fmla="*/ 0 w 130397"/>
                  <a:gd name="connsiteY6" fmla="*/ 0 h 208311"/>
                  <a:gd name="connsiteX7" fmla="*/ 0 w 130397"/>
                  <a:gd name="connsiteY7" fmla="*/ 208312 h 208311"/>
                  <a:gd name="connsiteX8" fmla="*/ 30480 w 130397"/>
                  <a:gd name="connsiteY8" fmla="*/ 208312 h 208311"/>
                  <a:gd name="connsiteX9" fmla="*/ 99060 w 130397"/>
                  <a:gd name="connsiteY9" fmla="*/ 63151 h 208311"/>
                  <a:gd name="connsiteX10" fmla="*/ 99060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99060" y="208312"/>
                    </a:move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151"/>
                    </a:lnTo>
                    <a:lnTo>
                      <a:pt x="99060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A4998C79-F58C-49D7-9CCA-9C579A9DA654}"/>
                  </a:ext>
                </a:extLst>
              </p:cNvPr>
              <p:cNvSpPr/>
              <p:nvPr/>
            </p:nvSpPr>
            <p:spPr>
              <a:xfrm>
                <a:off x="5800248" y="3331368"/>
                <a:ext cx="113919" cy="208406"/>
              </a:xfrm>
              <a:custGeom>
                <a:avLst/>
                <a:gdLst>
                  <a:gd name="connsiteX0" fmla="*/ 113919 w 113919"/>
                  <a:gd name="connsiteY0" fmla="*/ 176879 h 208406"/>
                  <a:gd name="connsiteX1" fmla="*/ 32766 w 113919"/>
                  <a:gd name="connsiteY1" fmla="*/ 176879 h 208406"/>
                  <a:gd name="connsiteX2" fmla="*/ 32766 w 113919"/>
                  <a:gd name="connsiteY2" fmla="*/ 120587 h 208406"/>
                  <a:gd name="connsiteX3" fmla="*/ 102489 w 113919"/>
                  <a:gd name="connsiteY3" fmla="*/ 120587 h 208406"/>
                  <a:gd name="connsiteX4" fmla="*/ 102489 w 113919"/>
                  <a:gd name="connsiteY4" fmla="*/ 89345 h 208406"/>
                  <a:gd name="connsiteX5" fmla="*/ 32766 w 113919"/>
                  <a:gd name="connsiteY5" fmla="*/ 89345 h 208406"/>
                  <a:gd name="connsiteX6" fmla="*/ 32766 w 113919"/>
                  <a:gd name="connsiteY6" fmla="*/ 31528 h 208406"/>
                  <a:gd name="connsiteX7" fmla="*/ 113919 w 113919"/>
                  <a:gd name="connsiteY7" fmla="*/ 31528 h 208406"/>
                  <a:gd name="connsiteX8" fmla="*/ 113919 w 113919"/>
                  <a:gd name="connsiteY8" fmla="*/ 0 h 208406"/>
                  <a:gd name="connsiteX9" fmla="*/ 32766 w 113919"/>
                  <a:gd name="connsiteY9" fmla="*/ 0 h 208406"/>
                  <a:gd name="connsiteX10" fmla="*/ 14573 w 113919"/>
                  <a:gd name="connsiteY10" fmla="*/ 0 h 208406"/>
                  <a:gd name="connsiteX11" fmla="*/ 0 w 113919"/>
                  <a:gd name="connsiteY11" fmla="*/ 0 h 208406"/>
                  <a:gd name="connsiteX12" fmla="*/ 0 w 113919"/>
                  <a:gd name="connsiteY12" fmla="*/ 208407 h 208406"/>
                  <a:gd name="connsiteX13" fmla="*/ 14573 w 113919"/>
                  <a:gd name="connsiteY13" fmla="*/ 208407 h 208406"/>
                  <a:gd name="connsiteX14" fmla="*/ 32766 w 113919"/>
                  <a:gd name="connsiteY14" fmla="*/ 208407 h 208406"/>
                  <a:gd name="connsiteX15" fmla="*/ 113919 w 113919"/>
                  <a:gd name="connsiteY15" fmla="*/ 208407 h 208406"/>
                  <a:gd name="connsiteX16" fmla="*/ 113919 w 113919"/>
                  <a:gd name="connsiteY16" fmla="*/ 176879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3919" h="208406">
                    <a:moveTo>
                      <a:pt x="113919" y="176879"/>
                    </a:moveTo>
                    <a:lnTo>
                      <a:pt x="32766" y="176879"/>
                    </a:lnTo>
                    <a:lnTo>
                      <a:pt x="32766" y="120587"/>
                    </a:lnTo>
                    <a:lnTo>
                      <a:pt x="102489" y="120587"/>
                    </a:lnTo>
                    <a:lnTo>
                      <a:pt x="102489" y="89345"/>
                    </a:lnTo>
                    <a:lnTo>
                      <a:pt x="32766" y="89345"/>
                    </a:lnTo>
                    <a:lnTo>
                      <a:pt x="32766" y="31528"/>
                    </a:lnTo>
                    <a:lnTo>
                      <a:pt x="113919" y="31528"/>
                    </a:lnTo>
                    <a:lnTo>
                      <a:pt x="113919" y="0"/>
                    </a:lnTo>
                    <a:lnTo>
                      <a:pt x="32766" y="0"/>
                    </a:lnTo>
                    <a:lnTo>
                      <a:pt x="14573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14573" y="208407"/>
                    </a:lnTo>
                    <a:lnTo>
                      <a:pt x="32766" y="208407"/>
                    </a:lnTo>
                    <a:lnTo>
                      <a:pt x="113919" y="208407"/>
                    </a:lnTo>
                    <a:lnTo>
                      <a:pt x="113919" y="17687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6721054D-DE06-4A90-9A40-FAC06C9210E3}"/>
                  </a:ext>
                </a:extLst>
              </p:cNvPr>
              <p:cNvSpPr/>
              <p:nvPr/>
            </p:nvSpPr>
            <p:spPr>
              <a:xfrm>
                <a:off x="5943408" y="3331368"/>
                <a:ext cx="124206" cy="208406"/>
              </a:xfrm>
              <a:custGeom>
                <a:avLst/>
                <a:gdLst>
                  <a:gd name="connsiteX0" fmla="*/ 0 w 124206"/>
                  <a:gd name="connsiteY0" fmla="*/ 0 h 208406"/>
                  <a:gd name="connsiteX1" fmla="*/ 0 w 124206"/>
                  <a:gd name="connsiteY1" fmla="*/ 208407 h 208406"/>
                  <a:gd name="connsiteX2" fmla="*/ 32861 w 124206"/>
                  <a:gd name="connsiteY2" fmla="*/ 208407 h 208406"/>
                  <a:gd name="connsiteX3" fmla="*/ 32861 w 124206"/>
                  <a:gd name="connsiteY3" fmla="*/ 121158 h 208406"/>
                  <a:gd name="connsiteX4" fmla="*/ 91345 w 124206"/>
                  <a:gd name="connsiteY4" fmla="*/ 121158 h 208406"/>
                  <a:gd name="connsiteX5" fmla="*/ 91345 w 124206"/>
                  <a:gd name="connsiteY5" fmla="*/ 208407 h 208406"/>
                  <a:gd name="connsiteX6" fmla="*/ 124206 w 124206"/>
                  <a:gd name="connsiteY6" fmla="*/ 208407 h 208406"/>
                  <a:gd name="connsiteX7" fmla="*/ 124206 w 124206"/>
                  <a:gd name="connsiteY7" fmla="*/ 0 h 208406"/>
                  <a:gd name="connsiteX8" fmla="*/ 91345 w 124206"/>
                  <a:gd name="connsiteY8" fmla="*/ 0 h 208406"/>
                  <a:gd name="connsiteX9" fmla="*/ 91345 w 124206"/>
                  <a:gd name="connsiteY9" fmla="*/ 90011 h 208406"/>
                  <a:gd name="connsiteX10" fmla="*/ 32861 w 124206"/>
                  <a:gd name="connsiteY10" fmla="*/ 90011 h 208406"/>
                  <a:gd name="connsiteX11" fmla="*/ 32861 w 124206"/>
                  <a:gd name="connsiteY11" fmla="*/ 0 h 208406"/>
                  <a:gd name="connsiteX12" fmla="*/ 0 w 124206"/>
                  <a:gd name="connsiteY12" fmla="*/ 0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206" h="208406">
                    <a:moveTo>
                      <a:pt x="0" y="0"/>
                    </a:move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1158"/>
                    </a:lnTo>
                    <a:lnTo>
                      <a:pt x="91345" y="121158"/>
                    </a:lnTo>
                    <a:lnTo>
                      <a:pt x="91345" y="208407"/>
                    </a:lnTo>
                    <a:lnTo>
                      <a:pt x="124206" y="208407"/>
                    </a:lnTo>
                    <a:lnTo>
                      <a:pt x="124206" y="0"/>
                    </a:lnTo>
                    <a:lnTo>
                      <a:pt x="91345" y="0"/>
                    </a:lnTo>
                    <a:lnTo>
                      <a:pt x="91345" y="90011"/>
                    </a:lnTo>
                    <a:lnTo>
                      <a:pt x="32861" y="90011"/>
                    </a:lnTo>
                    <a:lnTo>
                      <a:pt x="3286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9CB25AF6-00FD-4F35-BAF0-399CC713D063}"/>
                  </a:ext>
                </a:extLst>
              </p:cNvPr>
              <p:cNvSpPr/>
              <p:nvPr/>
            </p:nvSpPr>
            <p:spPr>
              <a:xfrm>
                <a:off x="6105429" y="3331368"/>
                <a:ext cx="117919" cy="208406"/>
              </a:xfrm>
              <a:custGeom>
                <a:avLst/>
                <a:gdLst>
                  <a:gd name="connsiteX0" fmla="*/ 62675 w 117919"/>
                  <a:gd name="connsiteY0" fmla="*/ 208407 h 208406"/>
                  <a:gd name="connsiteX1" fmla="*/ 92392 w 117919"/>
                  <a:gd name="connsiteY1" fmla="*/ 201930 h 208406"/>
                  <a:gd name="connsiteX2" fmla="*/ 111347 w 117919"/>
                  <a:gd name="connsiteY2" fmla="*/ 182975 h 208406"/>
                  <a:gd name="connsiteX3" fmla="*/ 117919 w 117919"/>
                  <a:gd name="connsiteY3" fmla="*/ 153543 h 208406"/>
                  <a:gd name="connsiteX4" fmla="*/ 117919 w 117919"/>
                  <a:gd name="connsiteY4" fmla="*/ 137636 h 208406"/>
                  <a:gd name="connsiteX5" fmla="*/ 111347 w 117919"/>
                  <a:gd name="connsiteY5" fmla="*/ 107632 h 208406"/>
                  <a:gd name="connsiteX6" fmla="*/ 92392 w 117919"/>
                  <a:gd name="connsiteY6" fmla="*/ 88487 h 208406"/>
                  <a:gd name="connsiteX7" fmla="*/ 62675 w 117919"/>
                  <a:gd name="connsiteY7" fmla="*/ 81820 h 208406"/>
                  <a:gd name="connsiteX8" fmla="*/ 32861 w 117919"/>
                  <a:gd name="connsiteY8" fmla="*/ 81820 h 208406"/>
                  <a:gd name="connsiteX9" fmla="*/ 32861 w 117919"/>
                  <a:gd name="connsiteY9" fmla="*/ 0 h 208406"/>
                  <a:gd name="connsiteX10" fmla="*/ 0 w 117919"/>
                  <a:gd name="connsiteY10" fmla="*/ 0 h 208406"/>
                  <a:gd name="connsiteX11" fmla="*/ 0 w 117919"/>
                  <a:gd name="connsiteY11" fmla="*/ 208407 h 208406"/>
                  <a:gd name="connsiteX12" fmla="*/ 62675 w 117919"/>
                  <a:gd name="connsiteY12" fmla="*/ 208407 h 208406"/>
                  <a:gd name="connsiteX13" fmla="*/ 61817 w 117919"/>
                  <a:gd name="connsiteY13" fmla="*/ 113252 h 208406"/>
                  <a:gd name="connsiteX14" fmla="*/ 78676 w 117919"/>
                  <a:gd name="connsiteY14" fmla="*/ 120301 h 208406"/>
                  <a:gd name="connsiteX15" fmla="*/ 84772 w 117919"/>
                  <a:gd name="connsiteY15" fmla="*/ 139827 h 208406"/>
                  <a:gd name="connsiteX16" fmla="*/ 84772 w 117919"/>
                  <a:gd name="connsiteY16" fmla="*/ 151257 h 208406"/>
                  <a:gd name="connsiteX17" fmla="*/ 78676 w 117919"/>
                  <a:gd name="connsiteY17" fmla="*/ 170307 h 208406"/>
                  <a:gd name="connsiteX18" fmla="*/ 61817 w 117919"/>
                  <a:gd name="connsiteY18" fmla="*/ 177070 h 208406"/>
                  <a:gd name="connsiteX19" fmla="*/ 32861 w 117919"/>
                  <a:gd name="connsiteY19" fmla="*/ 177070 h 208406"/>
                  <a:gd name="connsiteX20" fmla="*/ 32861 w 117919"/>
                  <a:gd name="connsiteY20" fmla="*/ 113252 h 208406"/>
                  <a:gd name="connsiteX21" fmla="*/ 61817 w 117919"/>
                  <a:gd name="connsiteY21" fmla="*/ 11325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919" h="208406">
                    <a:moveTo>
                      <a:pt x="62675" y="208407"/>
                    </a:moveTo>
                    <a:cubicBezTo>
                      <a:pt x="74200" y="208407"/>
                      <a:pt x="84201" y="206216"/>
                      <a:pt x="92392" y="201930"/>
                    </a:cubicBezTo>
                    <a:cubicBezTo>
                      <a:pt x="100679" y="197549"/>
                      <a:pt x="106966" y="191262"/>
                      <a:pt x="111347" y="182975"/>
                    </a:cubicBezTo>
                    <a:cubicBezTo>
                      <a:pt x="115729" y="174689"/>
                      <a:pt x="117919" y="164878"/>
                      <a:pt x="117919" y="153543"/>
                    </a:cubicBezTo>
                    <a:lnTo>
                      <a:pt x="117919" y="137636"/>
                    </a:lnTo>
                    <a:cubicBezTo>
                      <a:pt x="117919" y="126016"/>
                      <a:pt x="115729" y="116015"/>
                      <a:pt x="111347" y="107632"/>
                    </a:cubicBezTo>
                    <a:cubicBezTo>
                      <a:pt x="106966" y="99346"/>
                      <a:pt x="100584" y="92964"/>
                      <a:pt x="92392" y="88487"/>
                    </a:cubicBezTo>
                    <a:cubicBezTo>
                      <a:pt x="84106" y="84011"/>
                      <a:pt x="74200" y="81820"/>
                      <a:pt x="62675" y="81820"/>
                    </a:cubicBezTo>
                    <a:lnTo>
                      <a:pt x="32861" y="81820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2675" y="208407"/>
                    </a:lnTo>
                    <a:close/>
                    <a:moveTo>
                      <a:pt x="61817" y="113252"/>
                    </a:moveTo>
                    <a:cubicBezTo>
                      <a:pt x="68961" y="113252"/>
                      <a:pt x="74581" y="115633"/>
                      <a:pt x="78676" y="120301"/>
                    </a:cubicBezTo>
                    <a:cubicBezTo>
                      <a:pt x="82772" y="124968"/>
                      <a:pt x="84772" y="131445"/>
                      <a:pt x="84772" y="139827"/>
                    </a:cubicBezTo>
                    <a:lnTo>
                      <a:pt x="84772" y="151257"/>
                    </a:lnTo>
                    <a:cubicBezTo>
                      <a:pt x="84772" y="159353"/>
                      <a:pt x="82772" y="165735"/>
                      <a:pt x="78676" y="170307"/>
                    </a:cubicBezTo>
                    <a:cubicBezTo>
                      <a:pt x="74581" y="174879"/>
                      <a:pt x="68961" y="177070"/>
                      <a:pt x="61817" y="177070"/>
                    </a:cubicBezTo>
                    <a:lnTo>
                      <a:pt x="32861" y="177070"/>
                    </a:lnTo>
                    <a:lnTo>
                      <a:pt x="32861" y="113252"/>
                    </a:lnTo>
                    <a:lnTo>
                      <a:pt x="61817" y="11325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F03C8EDA-4E6D-4665-9FB9-3BFB36B43C4B}"/>
                  </a:ext>
                </a:extLst>
              </p:cNvPr>
              <p:cNvSpPr/>
              <p:nvPr/>
            </p:nvSpPr>
            <p:spPr>
              <a:xfrm>
                <a:off x="6241351" y="3331368"/>
                <a:ext cx="33146" cy="208406"/>
              </a:xfrm>
              <a:custGeom>
                <a:avLst/>
                <a:gdLst>
                  <a:gd name="connsiteX0" fmla="*/ 0 w 33146"/>
                  <a:gd name="connsiteY0" fmla="*/ 0 h 208406"/>
                  <a:gd name="connsiteX1" fmla="*/ 33147 w 33146"/>
                  <a:gd name="connsiteY1" fmla="*/ 0 h 208406"/>
                  <a:gd name="connsiteX2" fmla="*/ 33147 w 33146"/>
                  <a:gd name="connsiteY2" fmla="*/ 208407 h 208406"/>
                  <a:gd name="connsiteX3" fmla="*/ 0 w 33146"/>
                  <a:gd name="connsiteY3" fmla="*/ 20840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6" h="208406">
                    <a:moveTo>
                      <a:pt x="0" y="0"/>
                    </a:moveTo>
                    <a:lnTo>
                      <a:pt x="33147" y="0"/>
                    </a:lnTo>
                    <a:lnTo>
                      <a:pt x="33147" y="208407"/>
                    </a:lnTo>
                    <a:lnTo>
                      <a:pt x="0" y="20840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2835913E-3214-4473-BFF9-86234A272B54}"/>
                  </a:ext>
                </a:extLst>
              </p:cNvPr>
              <p:cNvSpPr/>
              <p:nvPr/>
            </p:nvSpPr>
            <p:spPr>
              <a:xfrm>
                <a:off x="5217318" y="3683697"/>
                <a:ext cx="124206" cy="208407"/>
              </a:xfrm>
              <a:custGeom>
                <a:avLst/>
                <a:gdLst>
                  <a:gd name="connsiteX0" fmla="*/ 97917 w 124206"/>
                  <a:gd name="connsiteY0" fmla="*/ 6668 h 208407"/>
                  <a:gd name="connsiteX1" fmla="*/ 68104 w 124206"/>
                  <a:gd name="connsiteY1" fmla="*/ 0 h 208407"/>
                  <a:gd name="connsiteX2" fmla="*/ 0 w 124206"/>
                  <a:gd name="connsiteY2" fmla="*/ 0 h 208407"/>
                  <a:gd name="connsiteX3" fmla="*/ 0 w 124206"/>
                  <a:gd name="connsiteY3" fmla="*/ 208407 h 208407"/>
                  <a:gd name="connsiteX4" fmla="*/ 32861 w 124206"/>
                  <a:gd name="connsiteY4" fmla="*/ 208407 h 208407"/>
                  <a:gd name="connsiteX5" fmla="*/ 32861 w 124206"/>
                  <a:gd name="connsiteY5" fmla="*/ 127540 h 208407"/>
                  <a:gd name="connsiteX6" fmla="*/ 68104 w 124206"/>
                  <a:gd name="connsiteY6" fmla="*/ 127540 h 208407"/>
                  <a:gd name="connsiteX7" fmla="*/ 97822 w 124206"/>
                  <a:gd name="connsiteY7" fmla="*/ 120968 h 208407"/>
                  <a:gd name="connsiteX8" fmla="*/ 117348 w 124206"/>
                  <a:gd name="connsiteY8" fmla="*/ 101918 h 208407"/>
                  <a:gd name="connsiteX9" fmla="*/ 124206 w 124206"/>
                  <a:gd name="connsiteY9" fmla="*/ 72581 h 208407"/>
                  <a:gd name="connsiteX10" fmla="*/ 124206 w 124206"/>
                  <a:gd name="connsiteY10" fmla="*/ 55340 h 208407"/>
                  <a:gd name="connsiteX11" fmla="*/ 117348 w 124206"/>
                  <a:gd name="connsiteY11" fmla="*/ 25718 h 208407"/>
                  <a:gd name="connsiteX12" fmla="*/ 98012 w 124206"/>
                  <a:gd name="connsiteY12" fmla="*/ 6477 h 208407"/>
                  <a:gd name="connsiteX13" fmla="*/ 90488 w 124206"/>
                  <a:gd name="connsiteY13" fmla="*/ 71152 h 208407"/>
                  <a:gd name="connsiteX14" fmla="*/ 84582 w 124206"/>
                  <a:gd name="connsiteY14" fmla="*/ 89345 h 208407"/>
                  <a:gd name="connsiteX15" fmla="*/ 68580 w 124206"/>
                  <a:gd name="connsiteY15" fmla="*/ 96202 h 208407"/>
                  <a:gd name="connsiteX16" fmla="*/ 32861 w 124206"/>
                  <a:gd name="connsiteY16" fmla="*/ 96202 h 208407"/>
                  <a:gd name="connsiteX17" fmla="*/ 32861 w 124206"/>
                  <a:gd name="connsiteY17" fmla="*/ 31433 h 208407"/>
                  <a:gd name="connsiteX18" fmla="*/ 68580 w 124206"/>
                  <a:gd name="connsiteY18" fmla="*/ 31433 h 208407"/>
                  <a:gd name="connsiteX19" fmla="*/ 84677 w 124206"/>
                  <a:gd name="connsiteY19" fmla="*/ 38291 h 208407"/>
                  <a:gd name="connsiteX20" fmla="*/ 90583 w 124206"/>
                  <a:gd name="connsiteY20" fmla="*/ 57055 h 208407"/>
                  <a:gd name="connsiteX21" fmla="*/ 90583 w 124206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6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4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8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3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5ED6D2E5-6016-47E8-BF26-E4A08A48B2C8}"/>
                  </a:ext>
                </a:extLst>
              </p:cNvPr>
              <p:cNvSpPr/>
              <p:nvPr/>
            </p:nvSpPr>
            <p:spPr>
              <a:xfrm>
                <a:off x="5367908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3" y="32385"/>
                      <a:pt x="63627" y="32385"/>
                    </a:cubicBezTo>
                    <a:cubicBezTo>
                      <a:pt x="72962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8CACE5B3-B202-4589-9CBB-221A4243AD56}"/>
                  </a:ext>
                </a:extLst>
              </p:cNvPr>
              <p:cNvSpPr/>
              <p:nvPr/>
            </p:nvSpPr>
            <p:spPr>
              <a:xfrm>
                <a:off x="5522975" y="3681602"/>
                <a:ext cx="122872" cy="212693"/>
              </a:xfrm>
              <a:custGeom>
                <a:avLst/>
                <a:gdLst>
                  <a:gd name="connsiteX0" fmla="*/ 41053 w 122872"/>
                  <a:gd name="connsiteY0" fmla="*/ 41243 h 212693"/>
                  <a:gd name="connsiteX1" fmla="*/ 61627 w 122872"/>
                  <a:gd name="connsiteY1" fmla="*/ 32480 h 212693"/>
                  <a:gd name="connsiteX2" fmla="*/ 75438 w 122872"/>
                  <a:gd name="connsiteY2" fmla="*/ 36290 h 212693"/>
                  <a:gd name="connsiteX3" fmla="*/ 84868 w 122872"/>
                  <a:gd name="connsiteY3" fmla="*/ 47720 h 212693"/>
                  <a:gd name="connsiteX4" fmla="*/ 89440 w 122872"/>
                  <a:gd name="connsiteY4" fmla="*/ 66485 h 212693"/>
                  <a:gd name="connsiteX5" fmla="*/ 122873 w 122872"/>
                  <a:gd name="connsiteY5" fmla="*/ 66485 h 212693"/>
                  <a:gd name="connsiteX6" fmla="*/ 114014 w 122872"/>
                  <a:gd name="connsiteY6" fmla="*/ 29718 h 212693"/>
                  <a:gd name="connsiteX7" fmla="*/ 93536 w 122872"/>
                  <a:gd name="connsiteY7" fmla="*/ 7430 h 212693"/>
                  <a:gd name="connsiteX8" fmla="*/ 61627 w 122872"/>
                  <a:gd name="connsiteY8" fmla="*/ 0 h 212693"/>
                  <a:gd name="connsiteX9" fmla="*/ 28670 w 122872"/>
                  <a:gd name="connsiteY9" fmla="*/ 7906 h 212693"/>
                  <a:gd name="connsiteX10" fmla="*/ 7430 w 122872"/>
                  <a:gd name="connsiteY10" fmla="*/ 30385 h 212693"/>
                  <a:gd name="connsiteX11" fmla="*/ 0 w 122872"/>
                  <a:gd name="connsiteY11" fmla="*/ 65532 h 212693"/>
                  <a:gd name="connsiteX12" fmla="*/ 0 w 122872"/>
                  <a:gd name="connsiteY12" fmla="*/ 147352 h 212693"/>
                  <a:gd name="connsiteX13" fmla="*/ 7430 w 122872"/>
                  <a:gd name="connsiteY13" fmla="*/ 182404 h 212693"/>
                  <a:gd name="connsiteX14" fmla="*/ 28670 w 122872"/>
                  <a:gd name="connsiteY14" fmla="*/ 204883 h 212693"/>
                  <a:gd name="connsiteX15" fmla="*/ 61627 w 122872"/>
                  <a:gd name="connsiteY15" fmla="*/ 212693 h 212693"/>
                  <a:gd name="connsiteX16" fmla="*/ 93440 w 122872"/>
                  <a:gd name="connsiteY16" fmla="*/ 205264 h 212693"/>
                  <a:gd name="connsiteX17" fmla="*/ 113919 w 122872"/>
                  <a:gd name="connsiteY17" fmla="*/ 182975 h 212693"/>
                  <a:gd name="connsiteX18" fmla="*/ 122777 w 122872"/>
                  <a:gd name="connsiteY18" fmla="*/ 146209 h 212693"/>
                  <a:gd name="connsiteX19" fmla="*/ 89345 w 122872"/>
                  <a:gd name="connsiteY19" fmla="*/ 146209 h 212693"/>
                  <a:gd name="connsiteX20" fmla="*/ 80772 w 122872"/>
                  <a:gd name="connsiteY20" fmla="*/ 171736 h 212693"/>
                  <a:gd name="connsiteX21" fmla="*/ 61532 w 122872"/>
                  <a:gd name="connsiteY21" fmla="*/ 180213 h 212693"/>
                  <a:gd name="connsiteX22" fmla="*/ 40958 w 122872"/>
                  <a:gd name="connsiteY22" fmla="*/ 171545 h 212693"/>
                  <a:gd name="connsiteX23" fmla="*/ 33433 w 122872"/>
                  <a:gd name="connsiteY23" fmla="*/ 147352 h 212693"/>
                  <a:gd name="connsiteX24" fmla="*/ 33433 w 122872"/>
                  <a:gd name="connsiteY24" fmla="*/ 65532 h 212693"/>
                  <a:gd name="connsiteX25" fmla="*/ 40958 w 122872"/>
                  <a:gd name="connsiteY25" fmla="*/ 41339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693">
                    <a:moveTo>
                      <a:pt x="41053" y="41243"/>
                    </a:move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5"/>
                    </a:cubicBezTo>
                    <a:lnTo>
                      <a:pt x="122873" y="66485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9" y="12383"/>
                      <a:pt x="93536" y="7430"/>
                    </a:cubicBezTo>
                    <a:cubicBezTo>
                      <a:pt x="84773" y="2477"/>
                      <a:pt x="74200" y="0"/>
                      <a:pt x="61627" y="0"/>
                    </a:cubicBezTo>
                    <a:cubicBezTo>
                      <a:pt x="49054" y="0"/>
                      <a:pt x="37910" y="2667"/>
                      <a:pt x="28670" y="7906"/>
                    </a:cubicBezTo>
                    <a:cubicBezTo>
                      <a:pt x="19431" y="13145"/>
                      <a:pt x="12287" y="20669"/>
                      <a:pt x="7430" y="30385"/>
                    </a:cubicBezTo>
                    <a:cubicBezTo>
                      <a:pt x="2477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7" y="172593"/>
                      <a:pt x="7430" y="182404"/>
                    </a:cubicBezTo>
                    <a:cubicBezTo>
                      <a:pt x="12383" y="192215"/>
                      <a:pt x="19431" y="199739"/>
                      <a:pt x="28670" y="204883"/>
                    </a:cubicBezTo>
                    <a:cubicBezTo>
                      <a:pt x="37910" y="210026"/>
                      <a:pt x="48959" y="212693"/>
                      <a:pt x="61627" y="212693"/>
                    </a:cubicBezTo>
                    <a:cubicBezTo>
                      <a:pt x="74295" y="212693"/>
                      <a:pt x="84773" y="210217"/>
                      <a:pt x="93440" y="205264"/>
                    </a:cubicBezTo>
                    <a:cubicBezTo>
                      <a:pt x="102108" y="200311"/>
                      <a:pt x="108966" y="192881"/>
                      <a:pt x="113919" y="182975"/>
                    </a:cubicBezTo>
                    <a:cubicBezTo>
                      <a:pt x="118872" y="173069"/>
                      <a:pt x="121825" y="160782"/>
                      <a:pt x="122777" y="146209"/>
                    </a:cubicBezTo>
                    <a:lnTo>
                      <a:pt x="89345" y="146209"/>
                    </a:lnTo>
                    <a:cubicBezTo>
                      <a:pt x="88392" y="157544"/>
                      <a:pt x="85535" y="166116"/>
                      <a:pt x="80772" y="171736"/>
                    </a:cubicBezTo>
                    <a:cubicBezTo>
                      <a:pt x="76010" y="177356"/>
                      <a:pt x="69628" y="180213"/>
                      <a:pt x="61532" y="180213"/>
                    </a:cubicBezTo>
                    <a:cubicBezTo>
                      <a:pt x="52864" y="180213"/>
                      <a:pt x="46006" y="177356"/>
                      <a:pt x="40958" y="171545"/>
                    </a:cubicBezTo>
                    <a:cubicBezTo>
                      <a:pt x="35909" y="165735"/>
                      <a:pt x="33433" y="157734"/>
                      <a:pt x="33433" y="147352"/>
                    </a:cubicBezTo>
                    <a:lnTo>
                      <a:pt x="33433" y="65532"/>
                    </a:lnTo>
                    <a:cubicBezTo>
                      <a:pt x="33433" y="55245"/>
                      <a:pt x="35909" y="47149"/>
                      <a:pt x="40958" y="4133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FC63046A-D8A4-4E5E-99C0-EC210C64B2C2}"/>
                  </a:ext>
                </a:extLst>
              </p:cNvPr>
              <p:cNvSpPr/>
              <p:nvPr/>
            </p:nvSpPr>
            <p:spPr>
              <a:xfrm>
                <a:off x="5674327" y="3683697"/>
                <a:ext cx="124206" cy="208407"/>
              </a:xfrm>
              <a:custGeom>
                <a:avLst/>
                <a:gdLst>
                  <a:gd name="connsiteX0" fmla="*/ 91345 w 124206"/>
                  <a:gd name="connsiteY0" fmla="*/ 0 h 208407"/>
                  <a:gd name="connsiteX1" fmla="*/ 32861 w 124206"/>
                  <a:gd name="connsiteY1" fmla="*/ 0 h 208407"/>
                  <a:gd name="connsiteX2" fmla="*/ 18383 w 124206"/>
                  <a:gd name="connsiteY2" fmla="*/ 0 h 208407"/>
                  <a:gd name="connsiteX3" fmla="*/ 0 w 124206"/>
                  <a:gd name="connsiteY3" fmla="*/ 0 h 208407"/>
                  <a:gd name="connsiteX4" fmla="*/ 0 w 124206"/>
                  <a:gd name="connsiteY4" fmla="*/ 208407 h 208407"/>
                  <a:gd name="connsiteX5" fmla="*/ 32861 w 124206"/>
                  <a:gd name="connsiteY5" fmla="*/ 208407 h 208407"/>
                  <a:gd name="connsiteX6" fmla="*/ 32861 w 124206"/>
                  <a:gd name="connsiteY6" fmla="*/ 31433 h 208407"/>
                  <a:gd name="connsiteX7" fmla="*/ 91345 w 124206"/>
                  <a:gd name="connsiteY7" fmla="*/ 31433 h 208407"/>
                  <a:gd name="connsiteX8" fmla="*/ 91345 w 124206"/>
                  <a:gd name="connsiteY8" fmla="*/ 208407 h 208407"/>
                  <a:gd name="connsiteX9" fmla="*/ 124206 w 124206"/>
                  <a:gd name="connsiteY9" fmla="*/ 208407 h 208407"/>
                  <a:gd name="connsiteX10" fmla="*/ 124206 w 124206"/>
                  <a:gd name="connsiteY10" fmla="*/ 0 h 208407"/>
                  <a:gd name="connsiteX11" fmla="*/ 110300 w 124206"/>
                  <a:gd name="connsiteY11" fmla="*/ 0 h 208407"/>
                  <a:gd name="connsiteX12" fmla="*/ 91345 w 124206"/>
                  <a:gd name="connsiteY12" fmla="*/ 0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206" h="208407">
                    <a:moveTo>
                      <a:pt x="91345" y="0"/>
                    </a:moveTo>
                    <a:lnTo>
                      <a:pt x="32861" y="0"/>
                    </a:lnTo>
                    <a:lnTo>
                      <a:pt x="18383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31433"/>
                    </a:lnTo>
                    <a:lnTo>
                      <a:pt x="91345" y="31433"/>
                    </a:lnTo>
                    <a:lnTo>
                      <a:pt x="91345" y="208407"/>
                    </a:lnTo>
                    <a:lnTo>
                      <a:pt x="124206" y="208407"/>
                    </a:lnTo>
                    <a:lnTo>
                      <a:pt x="124206" y="0"/>
                    </a:lnTo>
                    <a:lnTo>
                      <a:pt x="110300" y="0"/>
                    </a:lnTo>
                    <a:lnTo>
                      <a:pt x="91345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46770C0F-BEE7-48B8-B2BF-C1A92AE94207}"/>
                  </a:ext>
                </a:extLst>
              </p:cNvPr>
              <p:cNvSpPr/>
              <p:nvPr/>
            </p:nvSpPr>
            <p:spPr>
              <a:xfrm>
                <a:off x="5834252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2" y="32385"/>
                      <a:pt x="63627" y="32385"/>
                    </a:cubicBezTo>
                    <a:cubicBezTo>
                      <a:pt x="72961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F8E84E21-8B47-499F-B1E0-0E916F173F85}"/>
                  </a:ext>
                </a:extLst>
              </p:cNvPr>
              <p:cNvSpPr/>
              <p:nvPr/>
            </p:nvSpPr>
            <p:spPr>
              <a:xfrm>
                <a:off x="5975698" y="3683697"/>
                <a:ext cx="126396" cy="208407"/>
              </a:xfrm>
              <a:custGeom>
                <a:avLst/>
                <a:gdLst>
                  <a:gd name="connsiteX0" fmla="*/ 0 w 126396"/>
                  <a:gd name="connsiteY0" fmla="*/ 31433 h 208407"/>
                  <a:gd name="connsiteX1" fmla="*/ 46863 w 126396"/>
                  <a:gd name="connsiteY1" fmla="*/ 31433 h 208407"/>
                  <a:gd name="connsiteX2" fmla="*/ 46863 w 126396"/>
                  <a:gd name="connsiteY2" fmla="*/ 208407 h 208407"/>
                  <a:gd name="connsiteX3" fmla="*/ 79439 w 126396"/>
                  <a:gd name="connsiteY3" fmla="*/ 208407 h 208407"/>
                  <a:gd name="connsiteX4" fmla="*/ 79439 w 126396"/>
                  <a:gd name="connsiteY4" fmla="*/ 31433 h 208407"/>
                  <a:gd name="connsiteX5" fmla="*/ 126397 w 126396"/>
                  <a:gd name="connsiteY5" fmla="*/ 31433 h 208407"/>
                  <a:gd name="connsiteX6" fmla="*/ 126397 w 126396"/>
                  <a:gd name="connsiteY6" fmla="*/ 0 h 208407"/>
                  <a:gd name="connsiteX7" fmla="*/ 0 w 126396"/>
                  <a:gd name="connsiteY7" fmla="*/ 0 h 208407"/>
                  <a:gd name="connsiteX8" fmla="*/ 0 w 126396"/>
                  <a:gd name="connsiteY8" fmla="*/ 31433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396" h="208407">
                    <a:moveTo>
                      <a:pt x="0" y="31433"/>
                    </a:moveTo>
                    <a:lnTo>
                      <a:pt x="46863" y="31433"/>
                    </a:lnTo>
                    <a:lnTo>
                      <a:pt x="46863" y="208407"/>
                    </a:lnTo>
                    <a:lnTo>
                      <a:pt x="79439" y="208407"/>
                    </a:lnTo>
                    <a:lnTo>
                      <a:pt x="79439" y="31433"/>
                    </a:lnTo>
                    <a:lnTo>
                      <a:pt x="126397" y="31433"/>
                    </a:lnTo>
                    <a:lnTo>
                      <a:pt x="126397" y="0"/>
                    </a:lnTo>
                    <a:lnTo>
                      <a:pt x="0" y="0"/>
                    </a:lnTo>
                    <a:lnTo>
                      <a:pt x="0" y="3143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28AD8F30-6131-4534-9D8F-422B16699F25}"/>
                  </a:ext>
                </a:extLst>
              </p:cNvPr>
              <p:cNvSpPr/>
              <p:nvPr/>
            </p:nvSpPr>
            <p:spPr>
              <a:xfrm>
                <a:off x="6124193" y="3683697"/>
                <a:ext cx="124205" cy="208407"/>
              </a:xfrm>
              <a:custGeom>
                <a:avLst/>
                <a:gdLst>
                  <a:gd name="connsiteX0" fmla="*/ 97917 w 124205"/>
                  <a:gd name="connsiteY0" fmla="*/ 6668 h 208407"/>
                  <a:gd name="connsiteX1" fmla="*/ 68104 w 124205"/>
                  <a:gd name="connsiteY1" fmla="*/ 0 h 208407"/>
                  <a:gd name="connsiteX2" fmla="*/ 0 w 124205"/>
                  <a:gd name="connsiteY2" fmla="*/ 0 h 208407"/>
                  <a:gd name="connsiteX3" fmla="*/ 0 w 124205"/>
                  <a:gd name="connsiteY3" fmla="*/ 208407 h 208407"/>
                  <a:gd name="connsiteX4" fmla="*/ 32861 w 124205"/>
                  <a:gd name="connsiteY4" fmla="*/ 208407 h 208407"/>
                  <a:gd name="connsiteX5" fmla="*/ 32861 w 124205"/>
                  <a:gd name="connsiteY5" fmla="*/ 127540 h 208407"/>
                  <a:gd name="connsiteX6" fmla="*/ 68104 w 124205"/>
                  <a:gd name="connsiteY6" fmla="*/ 127540 h 208407"/>
                  <a:gd name="connsiteX7" fmla="*/ 97822 w 124205"/>
                  <a:gd name="connsiteY7" fmla="*/ 120968 h 208407"/>
                  <a:gd name="connsiteX8" fmla="*/ 117348 w 124205"/>
                  <a:gd name="connsiteY8" fmla="*/ 101918 h 208407"/>
                  <a:gd name="connsiteX9" fmla="*/ 124206 w 124205"/>
                  <a:gd name="connsiteY9" fmla="*/ 72581 h 208407"/>
                  <a:gd name="connsiteX10" fmla="*/ 124206 w 124205"/>
                  <a:gd name="connsiteY10" fmla="*/ 55340 h 208407"/>
                  <a:gd name="connsiteX11" fmla="*/ 117348 w 124205"/>
                  <a:gd name="connsiteY11" fmla="*/ 25718 h 208407"/>
                  <a:gd name="connsiteX12" fmla="*/ 98012 w 124205"/>
                  <a:gd name="connsiteY12" fmla="*/ 6477 h 208407"/>
                  <a:gd name="connsiteX13" fmla="*/ 90488 w 124205"/>
                  <a:gd name="connsiteY13" fmla="*/ 71152 h 208407"/>
                  <a:gd name="connsiteX14" fmla="*/ 84582 w 124205"/>
                  <a:gd name="connsiteY14" fmla="*/ 89345 h 208407"/>
                  <a:gd name="connsiteX15" fmla="*/ 68580 w 124205"/>
                  <a:gd name="connsiteY15" fmla="*/ 96202 h 208407"/>
                  <a:gd name="connsiteX16" fmla="*/ 32861 w 124205"/>
                  <a:gd name="connsiteY16" fmla="*/ 96202 h 208407"/>
                  <a:gd name="connsiteX17" fmla="*/ 32861 w 124205"/>
                  <a:gd name="connsiteY17" fmla="*/ 31433 h 208407"/>
                  <a:gd name="connsiteX18" fmla="*/ 68580 w 124205"/>
                  <a:gd name="connsiteY18" fmla="*/ 31433 h 208407"/>
                  <a:gd name="connsiteX19" fmla="*/ 84677 w 124205"/>
                  <a:gd name="connsiteY19" fmla="*/ 38291 h 208407"/>
                  <a:gd name="connsiteX20" fmla="*/ 90583 w 124205"/>
                  <a:gd name="connsiteY20" fmla="*/ 57055 h 208407"/>
                  <a:gd name="connsiteX21" fmla="*/ 90583 w 124205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5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4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7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2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29A232B0-2570-4E90-938D-14366C559E1B}"/>
                  </a:ext>
                </a:extLst>
              </p:cNvPr>
              <p:cNvSpPr/>
              <p:nvPr/>
            </p:nvSpPr>
            <p:spPr>
              <a:xfrm>
                <a:off x="6281165" y="3683697"/>
                <a:ext cx="114014" cy="208407"/>
              </a:xfrm>
              <a:custGeom>
                <a:avLst/>
                <a:gdLst>
                  <a:gd name="connsiteX0" fmla="*/ 14668 w 114014"/>
                  <a:gd name="connsiteY0" fmla="*/ 0 h 208407"/>
                  <a:gd name="connsiteX1" fmla="*/ 0 w 114014"/>
                  <a:gd name="connsiteY1" fmla="*/ 0 h 208407"/>
                  <a:gd name="connsiteX2" fmla="*/ 0 w 114014"/>
                  <a:gd name="connsiteY2" fmla="*/ 208407 h 208407"/>
                  <a:gd name="connsiteX3" fmla="*/ 14668 w 114014"/>
                  <a:gd name="connsiteY3" fmla="*/ 208407 h 208407"/>
                  <a:gd name="connsiteX4" fmla="*/ 32861 w 114014"/>
                  <a:gd name="connsiteY4" fmla="*/ 208407 h 208407"/>
                  <a:gd name="connsiteX5" fmla="*/ 114014 w 114014"/>
                  <a:gd name="connsiteY5" fmla="*/ 208407 h 208407"/>
                  <a:gd name="connsiteX6" fmla="*/ 114014 w 114014"/>
                  <a:gd name="connsiteY6" fmla="*/ 176879 h 208407"/>
                  <a:gd name="connsiteX7" fmla="*/ 32861 w 114014"/>
                  <a:gd name="connsiteY7" fmla="*/ 176879 h 208407"/>
                  <a:gd name="connsiteX8" fmla="*/ 32861 w 114014"/>
                  <a:gd name="connsiteY8" fmla="*/ 120587 h 208407"/>
                  <a:gd name="connsiteX9" fmla="*/ 102489 w 114014"/>
                  <a:gd name="connsiteY9" fmla="*/ 120587 h 208407"/>
                  <a:gd name="connsiteX10" fmla="*/ 102489 w 114014"/>
                  <a:gd name="connsiteY10" fmla="*/ 89345 h 208407"/>
                  <a:gd name="connsiteX11" fmla="*/ 32861 w 114014"/>
                  <a:gd name="connsiteY11" fmla="*/ 89345 h 208407"/>
                  <a:gd name="connsiteX12" fmla="*/ 32861 w 114014"/>
                  <a:gd name="connsiteY12" fmla="*/ 31528 h 208407"/>
                  <a:gd name="connsiteX13" fmla="*/ 114014 w 114014"/>
                  <a:gd name="connsiteY13" fmla="*/ 31528 h 208407"/>
                  <a:gd name="connsiteX14" fmla="*/ 114014 w 114014"/>
                  <a:gd name="connsiteY14" fmla="*/ 0 h 208407"/>
                  <a:gd name="connsiteX15" fmla="*/ 32861 w 114014"/>
                  <a:gd name="connsiteY15" fmla="*/ 0 h 208407"/>
                  <a:gd name="connsiteX16" fmla="*/ 14668 w 114014"/>
                  <a:gd name="connsiteY16" fmla="*/ 0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014" h="208407">
                    <a:moveTo>
                      <a:pt x="14668" y="0"/>
                    </a:moveTo>
                    <a:lnTo>
                      <a:pt x="0" y="0"/>
                    </a:lnTo>
                    <a:lnTo>
                      <a:pt x="0" y="208407"/>
                    </a:lnTo>
                    <a:lnTo>
                      <a:pt x="14668" y="208407"/>
                    </a:lnTo>
                    <a:lnTo>
                      <a:pt x="32861" y="208407"/>
                    </a:lnTo>
                    <a:lnTo>
                      <a:pt x="114014" y="208407"/>
                    </a:lnTo>
                    <a:lnTo>
                      <a:pt x="114014" y="176879"/>
                    </a:lnTo>
                    <a:lnTo>
                      <a:pt x="32861" y="176879"/>
                    </a:lnTo>
                    <a:lnTo>
                      <a:pt x="32861" y="120587"/>
                    </a:lnTo>
                    <a:lnTo>
                      <a:pt x="102489" y="120587"/>
                    </a:lnTo>
                    <a:lnTo>
                      <a:pt x="102489" y="89345"/>
                    </a:lnTo>
                    <a:lnTo>
                      <a:pt x="32861" y="89345"/>
                    </a:lnTo>
                    <a:lnTo>
                      <a:pt x="32861" y="31528"/>
                    </a:lnTo>
                    <a:lnTo>
                      <a:pt x="114014" y="31528"/>
                    </a:lnTo>
                    <a:lnTo>
                      <a:pt x="114014" y="0"/>
                    </a:lnTo>
                    <a:lnTo>
                      <a:pt x="32861" y="0"/>
                    </a:lnTo>
                    <a:lnTo>
                      <a:pt x="14668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0B6A9A08-F576-49BD-AD09-6116181BC436}"/>
                  </a:ext>
                </a:extLst>
              </p:cNvPr>
              <p:cNvSpPr/>
              <p:nvPr/>
            </p:nvSpPr>
            <p:spPr>
              <a:xfrm>
                <a:off x="6424516" y="3683602"/>
                <a:ext cx="124205" cy="208406"/>
              </a:xfrm>
              <a:custGeom>
                <a:avLst/>
                <a:gdLst>
                  <a:gd name="connsiteX0" fmla="*/ 98298 w 124205"/>
                  <a:gd name="connsiteY0" fmla="*/ 88582 h 208406"/>
                  <a:gd name="connsiteX1" fmla="*/ 68580 w 124205"/>
                  <a:gd name="connsiteY1" fmla="*/ 81915 h 208406"/>
                  <a:gd name="connsiteX2" fmla="*/ 32766 w 124205"/>
                  <a:gd name="connsiteY2" fmla="*/ 81915 h 208406"/>
                  <a:gd name="connsiteX3" fmla="*/ 32766 w 124205"/>
                  <a:gd name="connsiteY3" fmla="*/ 31432 h 208406"/>
                  <a:gd name="connsiteX4" fmla="*/ 111061 w 124205"/>
                  <a:gd name="connsiteY4" fmla="*/ 31432 h 208406"/>
                  <a:gd name="connsiteX5" fmla="*/ 111061 w 124205"/>
                  <a:gd name="connsiteY5" fmla="*/ 0 h 208406"/>
                  <a:gd name="connsiteX6" fmla="*/ 0 w 124205"/>
                  <a:gd name="connsiteY6" fmla="*/ 0 h 208406"/>
                  <a:gd name="connsiteX7" fmla="*/ 0 w 124205"/>
                  <a:gd name="connsiteY7" fmla="*/ 208407 h 208406"/>
                  <a:gd name="connsiteX8" fmla="*/ 68675 w 124205"/>
                  <a:gd name="connsiteY8" fmla="*/ 208407 h 208406"/>
                  <a:gd name="connsiteX9" fmla="*/ 98393 w 124205"/>
                  <a:gd name="connsiteY9" fmla="*/ 201930 h 208406"/>
                  <a:gd name="connsiteX10" fmla="*/ 117443 w 124205"/>
                  <a:gd name="connsiteY10" fmla="*/ 182975 h 208406"/>
                  <a:gd name="connsiteX11" fmla="*/ 124206 w 124205"/>
                  <a:gd name="connsiteY11" fmla="*/ 153352 h 208406"/>
                  <a:gd name="connsiteX12" fmla="*/ 124206 w 124205"/>
                  <a:gd name="connsiteY12" fmla="*/ 137446 h 208406"/>
                  <a:gd name="connsiteX13" fmla="*/ 117443 w 124205"/>
                  <a:gd name="connsiteY13" fmla="*/ 107537 h 208406"/>
                  <a:gd name="connsiteX14" fmla="*/ 98488 w 124205"/>
                  <a:gd name="connsiteY14" fmla="*/ 88487 h 208406"/>
                  <a:gd name="connsiteX15" fmla="*/ 90583 w 124205"/>
                  <a:gd name="connsiteY15" fmla="*/ 151257 h 208406"/>
                  <a:gd name="connsiteX16" fmla="*/ 84487 w 124205"/>
                  <a:gd name="connsiteY16" fmla="*/ 170307 h 208406"/>
                  <a:gd name="connsiteX17" fmla="*/ 67818 w 124205"/>
                  <a:gd name="connsiteY17" fmla="*/ 177070 h 208406"/>
                  <a:gd name="connsiteX18" fmla="*/ 32671 w 124205"/>
                  <a:gd name="connsiteY18" fmla="*/ 177070 h 208406"/>
                  <a:gd name="connsiteX19" fmla="*/ 32671 w 124205"/>
                  <a:gd name="connsiteY19" fmla="*/ 113252 h 208406"/>
                  <a:gd name="connsiteX20" fmla="*/ 67818 w 124205"/>
                  <a:gd name="connsiteY20" fmla="*/ 113252 h 208406"/>
                  <a:gd name="connsiteX21" fmla="*/ 84487 w 124205"/>
                  <a:gd name="connsiteY21" fmla="*/ 120301 h 208406"/>
                  <a:gd name="connsiteX22" fmla="*/ 90583 w 124205"/>
                  <a:gd name="connsiteY22" fmla="*/ 139827 h 208406"/>
                  <a:gd name="connsiteX23" fmla="*/ 90583 w 124205"/>
                  <a:gd name="connsiteY23" fmla="*/ 15125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4205" h="208406">
                    <a:moveTo>
                      <a:pt x="98298" y="88582"/>
                    </a:moveTo>
                    <a:cubicBezTo>
                      <a:pt x="90106" y="84106"/>
                      <a:pt x="80200" y="81915"/>
                      <a:pt x="68580" y="81915"/>
                    </a:cubicBezTo>
                    <a:lnTo>
                      <a:pt x="32766" y="81915"/>
                    </a:lnTo>
                    <a:lnTo>
                      <a:pt x="32766" y="31432"/>
                    </a:lnTo>
                    <a:lnTo>
                      <a:pt x="111061" y="31432"/>
                    </a:lnTo>
                    <a:lnTo>
                      <a:pt x="111061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8675" y="208407"/>
                    </a:lnTo>
                    <a:cubicBezTo>
                      <a:pt x="80200" y="208407"/>
                      <a:pt x="90106" y="206216"/>
                      <a:pt x="98393" y="201930"/>
                    </a:cubicBezTo>
                    <a:cubicBezTo>
                      <a:pt x="106585" y="197548"/>
                      <a:pt x="112967" y="191262"/>
                      <a:pt x="117443" y="182975"/>
                    </a:cubicBezTo>
                    <a:cubicBezTo>
                      <a:pt x="121920" y="174688"/>
                      <a:pt x="124206" y="164878"/>
                      <a:pt x="124206" y="153352"/>
                    </a:cubicBezTo>
                    <a:lnTo>
                      <a:pt x="124206" y="137446"/>
                    </a:lnTo>
                    <a:cubicBezTo>
                      <a:pt x="124206" y="125825"/>
                      <a:pt x="121920" y="115824"/>
                      <a:pt x="117443" y="107537"/>
                    </a:cubicBezTo>
                    <a:cubicBezTo>
                      <a:pt x="112967" y="99250"/>
                      <a:pt x="106585" y="92869"/>
                      <a:pt x="98488" y="88487"/>
                    </a:cubicBezTo>
                    <a:close/>
                    <a:moveTo>
                      <a:pt x="90583" y="151257"/>
                    </a:moveTo>
                    <a:cubicBezTo>
                      <a:pt x="90583" y="159353"/>
                      <a:pt x="88582" y="165735"/>
                      <a:pt x="84487" y="170307"/>
                    </a:cubicBezTo>
                    <a:cubicBezTo>
                      <a:pt x="80391" y="174879"/>
                      <a:pt x="74867" y="177070"/>
                      <a:pt x="67818" y="177070"/>
                    </a:cubicBezTo>
                    <a:lnTo>
                      <a:pt x="32671" y="177070"/>
                    </a:lnTo>
                    <a:lnTo>
                      <a:pt x="32671" y="113252"/>
                    </a:lnTo>
                    <a:lnTo>
                      <a:pt x="67818" y="113252"/>
                    </a:lnTo>
                    <a:cubicBezTo>
                      <a:pt x="74867" y="113252"/>
                      <a:pt x="80486" y="115633"/>
                      <a:pt x="84487" y="120301"/>
                    </a:cubicBezTo>
                    <a:cubicBezTo>
                      <a:pt x="88582" y="124968"/>
                      <a:pt x="90583" y="131445"/>
                      <a:pt x="90583" y="139827"/>
                    </a:cubicBezTo>
                    <a:lnTo>
                      <a:pt x="90583" y="15125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E4531806-44AC-4B5D-B987-8DE79FE95C42}"/>
                  </a:ext>
                </a:extLst>
              </p:cNvPr>
              <p:cNvSpPr/>
              <p:nvPr/>
            </p:nvSpPr>
            <p:spPr>
              <a:xfrm>
                <a:off x="6580726" y="3683697"/>
                <a:ext cx="124110" cy="208407"/>
              </a:xfrm>
              <a:custGeom>
                <a:avLst/>
                <a:gdLst>
                  <a:gd name="connsiteX0" fmla="*/ 91250 w 124110"/>
                  <a:gd name="connsiteY0" fmla="*/ 90011 h 208407"/>
                  <a:gd name="connsiteX1" fmla="*/ 32766 w 124110"/>
                  <a:gd name="connsiteY1" fmla="*/ 90011 h 208407"/>
                  <a:gd name="connsiteX2" fmla="*/ 32766 w 124110"/>
                  <a:gd name="connsiteY2" fmla="*/ 0 h 208407"/>
                  <a:gd name="connsiteX3" fmla="*/ 0 w 124110"/>
                  <a:gd name="connsiteY3" fmla="*/ 0 h 208407"/>
                  <a:gd name="connsiteX4" fmla="*/ 0 w 124110"/>
                  <a:gd name="connsiteY4" fmla="*/ 208407 h 208407"/>
                  <a:gd name="connsiteX5" fmla="*/ 32766 w 124110"/>
                  <a:gd name="connsiteY5" fmla="*/ 208407 h 208407"/>
                  <a:gd name="connsiteX6" fmla="*/ 32766 w 124110"/>
                  <a:gd name="connsiteY6" fmla="*/ 121158 h 208407"/>
                  <a:gd name="connsiteX7" fmla="*/ 91250 w 124110"/>
                  <a:gd name="connsiteY7" fmla="*/ 121158 h 208407"/>
                  <a:gd name="connsiteX8" fmla="*/ 91250 w 124110"/>
                  <a:gd name="connsiteY8" fmla="*/ 208407 h 208407"/>
                  <a:gd name="connsiteX9" fmla="*/ 124111 w 124110"/>
                  <a:gd name="connsiteY9" fmla="*/ 208407 h 208407"/>
                  <a:gd name="connsiteX10" fmla="*/ 124111 w 124110"/>
                  <a:gd name="connsiteY10" fmla="*/ 0 h 208407"/>
                  <a:gd name="connsiteX11" fmla="*/ 91250 w 124110"/>
                  <a:gd name="connsiteY11" fmla="*/ 0 h 208407"/>
                  <a:gd name="connsiteX12" fmla="*/ 91250 w 124110"/>
                  <a:gd name="connsiteY12" fmla="*/ 90011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407">
                    <a:moveTo>
                      <a:pt x="91250" y="90011"/>
                    </a:moveTo>
                    <a:lnTo>
                      <a:pt x="32766" y="90011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766" y="208407"/>
                    </a:lnTo>
                    <a:lnTo>
                      <a:pt x="32766" y="121158"/>
                    </a:lnTo>
                    <a:lnTo>
                      <a:pt x="91250" y="121158"/>
                    </a:lnTo>
                    <a:lnTo>
                      <a:pt x="91250" y="208407"/>
                    </a:lnTo>
                    <a:lnTo>
                      <a:pt x="124111" y="208407"/>
                    </a:lnTo>
                    <a:lnTo>
                      <a:pt x="124111" y="0"/>
                    </a:lnTo>
                    <a:lnTo>
                      <a:pt x="91250" y="0"/>
                    </a:lnTo>
                    <a:lnTo>
                      <a:pt x="91250" y="9001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878CA2BB-67F2-4904-BB17-13B7C5453F1C}"/>
                  </a:ext>
                </a:extLst>
              </p:cNvPr>
              <p:cNvSpPr/>
              <p:nvPr/>
            </p:nvSpPr>
            <p:spPr>
              <a:xfrm>
                <a:off x="6724744" y="3683697"/>
                <a:ext cx="152304" cy="208407"/>
              </a:xfrm>
              <a:custGeom>
                <a:avLst/>
                <a:gdLst>
                  <a:gd name="connsiteX0" fmla="*/ 63627 w 152304"/>
                  <a:gd name="connsiteY0" fmla="*/ 0 h 208407"/>
                  <a:gd name="connsiteX1" fmla="*/ 0 w 152304"/>
                  <a:gd name="connsiteY1" fmla="*/ 208407 h 208407"/>
                  <a:gd name="connsiteX2" fmla="*/ 34576 w 152304"/>
                  <a:gd name="connsiteY2" fmla="*/ 208407 h 208407"/>
                  <a:gd name="connsiteX3" fmla="*/ 45244 w 152304"/>
                  <a:gd name="connsiteY3" fmla="*/ 169164 h 208407"/>
                  <a:gd name="connsiteX4" fmla="*/ 107061 w 152304"/>
                  <a:gd name="connsiteY4" fmla="*/ 169164 h 208407"/>
                  <a:gd name="connsiteX5" fmla="*/ 117729 w 152304"/>
                  <a:gd name="connsiteY5" fmla="*/ 208407 h 208407"/>
                  <a:gd name="connsiteX6" fmla="*/ 152305 w 152304"/>
                  <a:gd name="connsiteY6" fmla="*/ 208407 h 208407"/>
                  <a:gd name="connsiteX7" fmla="*/ 88678 w 152304"/>
                  <a:gd name="connsiteY7" fmla="*/ 0 h 208407"/>
                  <a:gd name="connsiteX8" fmla="*/ 63722 w 152304"/>
                  <a:gd name="connsiteY8" fmla="*/ 0 h 208407"/>
                  <a:gd name="connsiteX9" fmla="*/ 53626 w 152304"/>
                  <a:gd name="connsiteY9" fmla="*/ 138208 h 208407"/>
                  <a:gd name="connsiteX10" fmla="*/ 76105 w 152304"/>
                  <a:gd name="connsiteY10" fmla="*/ 55340 h 208407"/>
                  <a:gd name="connsiteX11" fmla="*/ 98584 w 152304"/>
                  <a:gd name="connsiteY11" fmla="*/ 138208 h 208407"/>
                  <a:gd name="connsiteX12" fmla="*/ 53626 w 152304"/>
                  <a:gd name="connsiteY12" fmla="*/ 138208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04" h="208407">
                    <a:moveTo>
                      <a:pt x="63627" y="0"/>
                    </a:moveTo>
                    <a:lnTo>
                      <a:pt x="0" y="208407"/>
                    </a:lnTo>
                    <a:lnTo>
                      <a:pt x="34576" y="208407"/>
                    </a:lnTo>
                    <a:lnTo>
                      <a:pt x="45244" y="169164"/>
                    </a:lnTo>
                    <a:lnTo>
                      <a:pt x="107061" y="169164"/>
                    </a:lnTo>
                    <a:lnTo>
                      <a:pt x="117729" y="208407"/>
                    </a:lnTo>
                    <a:lnTo>
                      <a:pt x="152305" y="208407"/>
                    </a:lnTo>
                    <a:lnTo>
                      <a:pt x="88678" y="0"/>
                    </a:lnTo>
                    <a:lnTo>
                      <a:pt x="63722" y="0"/>
                    </a:lnTo>
                    <a:close/>
                    <a:moveTo>
                      <a:pt x="53626" y="138208"/>
                    </a:moveTo>
                    <a:lnTo>
                      <a:pt x="76105" y="55340"/>
                    </a:lnTo>
                    <a:lnTo>
                      <a:pt x="98584" y="138208"/>
                    </a:lnTo>
                    <a:lnTo>
                      <a:pt x="53626" y="13820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EAB541F8-245A-4BB8-8E8D-0B8C7303F487}"/>
                  </a:ext>
                </a:extLst>
              </p:cNvPr>
              <p:cNvSpPr/>
              <p:nvPr/>
            </p:nvSpPr>
            <p:spPr>
              <a:xfrm>
                <a:off x="6890384" y="3683697"/>
                <a:ext cx="163544" cy="250221"/>
              </a:xfrm>
              <a:custGeom>
                <a:avLst/>
                <a:gdLst>
                  <a:gd name="connsiteX0" fmla="*/ 141351 w 163544"/>
                  <a:gd name="connsiteY0" fmla="*/ 177070 h 250221"/>
                  <a:gd name="connsiteX1" fmla="*/ 141351 w 163544"/>
                  <a:gd name="connsiteY1" fmla="*/ 0 h 250221"/>
                  <a:gd name="connsiteX2" fmla="*/ 30671 w 163544"/>
                  <a:gd name="connsiteY2" fmla="*/ 0 h 250221"/>
                  <a:gd name="connsiteX3" fmla="*/ 30671 w 163544"/>
                  <a:gd name="connsiteY3" fmla="*/ 131159 h 250221"/>
                  <a:gd name="connsiteX4" fmla="*/ 24003 w 163544"/>
                  <a:gd name="connsiteY4" fmla="*/ 165068 h 250221"/>
                  <a:gd name="connsiteX5" fmla="*/ 5144 w 163544"/>
                  <a:gd name="connsiteY5" fmla="*/ 177070 h 250221"/>
                  <a:gd name="connsiteX6" fmla="*/ 0 w 163544"/>
                  <a:gd name="connsiteY6" fmla="*/ 177070 h 250221"/>
                  <a:gd name="connsiteX7" fmla="*/ 0 w 163544"/>
                  <a:gd name="connsiteY7" fmla="*/ 250222 h 250221"/>
                  <a:gd name="connsiteX8" fmla="*/ 31718 w 163544"/>
                  <a:gd name="connsiteY8" fmla="*/ 250222 h 250221"/>
                  <a:gd name="connsiteX9" fmla="*/ 31718 w 163544"/>
                  <a:gd name="connsiteY9" fmla="*/ 208502 h 250221"/>
                  <a:gd name="connsiteX10" fmla="*/ 131826 w 163544"/>
                  <a:gd name="connsiteY10" fmla="*/ 208502 h 250221"/>
                  <a:gd name="connsiteX11" fmla="*/ 131826 w 163544"/>
                  <a:gd name="connsiteY11" fmla="*/ 250222 h 250221"/>
                  <a:gd name="connsiteX12" fmla="*/ 163544 w 163544"/>
                  <a:gd name="connsiteY12" fmla="*/ 250222 h 250221"/>
                  <a:gd name="connsiteX13" fmla="*/ 163544 w 163544"/>
                  <a:gd name="connsiteY13" fmla="*/ 177070 h 250221"/>
                  <a:gd name="connsiteX14" fmla="*/ 141446 w 163544"/>
                  <a:gd name="connsiteY14" fmla="*/ 177070 h 250221"/>
                  <a:gd name="connsiteX15" fmla="*/ 51626 w 163544"/>
                  <a:gd name="connsiteY15" fmla="*/ 177070 h 250221"/>
                  <a:gd name="connsiteX16" fmla="*/ 56864 w 163544"/>
                  <a:gd name="connsiteY16" fmla="*/ 166688 h 250221"/>
                  <a:gd name="connsiteX17" fmla="*/ 62770 w 163544"/>
                  <a:gd name="connsiteY17" fmla="*/ 128778 h 250221"/>
                  <a:gd name="connsiteX18" fmla="*/ 62770 w 163544"/>
                  <a:gd name="connsiteY18" fmla="*/ 31433 h 250221"/>
                  <a:gd name="connsiteX19" fmla="*/ 108490 w 163544"/>
                  <a:gd name="connsiteY19" fmla="*/ 31433 h 250221"/>
                  <a:gd name="connsiteX20" fmla="*/ 108490 w 163544"/>
                  <a:gd name="connsiteY20" fmla="*/ 177070 h 250221"/>
                  <a:gd name="connsiteX21" fmla="*/ 51626 w 163544"/>
                  <a:gd name="connsiteY21" fmla="*/ 177070 h 25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544" h="250221">
                    <a:moveTo>
                      <a:pt x="141351" y="177070"/>
                    </a:moveTo>
                    <a:lnTo>
                      <a:pt x="141351" y="0"/>
                    </a:lnTo>
                    <a:lnTo>
                      <a:pt x="30671" y="0"/>
                    </a:lnTo>
                    <a:lnTo>
                      <a:pt x="30671" y="131159"/>
                    </a:lnTo>
                    <a:cubicBezTo>
                      <a:pt x="30671" y="145828"/>
                      <a:pt x="28480" y="157067"/>
                      <a:pt x="24003" y="165068"/>
                    </a:cubicBezTo>
                    <a:cubicBezTo>
                      <a:pt x="19526" y="173069"/>
                      <a:pt x="13240" y="177070"/>
                      <a:pt x="5144" y="177070"/>
                    </a:cubicBezTo>
                    <a:lnTo>
                      <a:pt x="0" y="177070"/>
                    </a:lnTo>
                    <a:lnTo>
                      <a:pt x="0" y="250222"/>
                    </a:lnTo>
                    <a:lnTo>
                      <a:pt x="31718" y="250222"/>
                    </a:lnTo>
                    <a:lnTo>
                      <a:pt x="31718" y="208502"/>
                    </a:lnTo>
                    <a:lnTo>
                      <a:pt x="131826" y="208502"/>
                    </a:lnTo>
                    <a:lnTo>
                      <a:pt x="131826" y="250222"/>
                    </a:lnTo>
                    <a:lnTo>
                      <a:pt x="163544" y="250222"/>
                    </a:lnTo>
                    <a:lnTo>
                      <a:pt x="163544" y="177070"/>
                    </a:lnTo>
                    <a:lnTo>
                      <a:pt x="141446" y="177070"/>
                    </a:lnTo>
                    <a:close/>
                    <a:moveTo>
                      <a:pt x="51626" y="177070"/>
                    </a:moveTo>
                    <a:cubicBezTo>
                      <a:pt x="53626" y="173927"/>
                      <a:pt x="55436" y="170498"/>
                      <a:pt x="56864" y="166688"/>
                    </a:cubicBezTo>
                    <a:cubicBezTo>
                      <a:pt x="60865" y="156115"/>
                      <a:pt x="62770" y="143447"/>
                      <a:pt x="62770" y="128778"/>
                    </a:cubicBezTo>
                    <a:lnTo>
                      <a:pt x="62770" y="31433"/>
                    </a:lnTo>
                    <a:lnTo>
                      <a:pt x="108490" y="31433"/>
                    </a:lnTo>
                    <a:lnTo>
                      <a:pt x="108490" y="177070"/>
                    </a:lnTo>
                    <a:lnTo>
                      <a:pt x="51626" y="17707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86B6D8DF-0332-4D2A-BF0D-F72E3C011797}"/>
                  </a:ext>
                </a:extLst>
              </p:cNvPr>
              <p:cNvSpPr/>
              <p:nvPr/>
            </p:nvSpPr>
            <p:spPr>
              <a:xfrm>
                <a:off x="7074597" y="3681507"/>
                <a:ext cx="125253" cy="212693"/>
              </a:xfrm>
              <a:custGeom>
                <a:avLst/>
                <a:gdLst>
                  <a:gd name="connsiteX0" fmla="*/ 98774 w 125253"/>
                  <a:gd name="connsiteY0" fmla="*/ 101822 h 212693"/>
                  <a:gd name="connsiteX1" fmla="*/ 115824 w 125253"/>
                  <a:gd name="connsiteY1" fmla="*/ 85725 h 212693"/>
                  <a:gd name="connsiteX2" fmla="*/ 121825 w 125253"/>
                  <a:gd name="connsiteY2" fmla="*/ 63817 h 212693"/>
                  <a:gd name="connsiteX3" fmla="*/ 121825 w 125253"/>
                  <a:gd name="connsiteY3" fmla="*/ 52197 h 212693"/>
                  <a:gd name="connsiteX4" fmla="*/ 106680 w 125253"/>
                  <a:gd name="connsiteY4" fmla="*/ 13525 h 212693"/>
                  <a:gd name="connsiteX5" fmla="*/ 64199 w 125253"/>
                  <a:gd name="connsiteY5" fmla="*/ 0 h 212693"/>
                  <a:gd name="connsiteX6" fmla="*/ 20479 w 125253"/>
                  <a:gd name="connsiteY6" fmla="*/ 14383 h 212693"/>
                  <a:gd name="connsiteX7" fmla="*/ 3429 w 125253"/>
                  <a:gd name="connsiteY7" fmla="*/ 58865 h 212693"/>
                  <a:gd name="connsiteX8" fmla="*/ 36576 w 125253"/>
                  <a:gd name="connsiteY8" fmla="*/ 58865 h 212693"/>
                  <a:gd name="connsiteX9" fmla="*/ 44577 w 125253"/>
                  <a:gd name="connsiteY9" fmla="*/ 38195 h 212693"/>
                  <a:gd name="connsiteX10" fmla="*/ 63913 w 125253"/>
                  <a:gd name="connsiteY10" fmla="*/ 31528 h 212693"/>
                  <a:gd name="connsiteX11" fmla="*/ 81629 w 125253"/>
                  <a:gd name="connsiteY11" fmla="*/ 37433 h 212693"/>
                  <a:gd name="connsiteX12" fmla="*/ 87821 w 125253"/>
                  <a:gd name="connsiteY12" fmla="*/ 54292 h 212693"/>
                  <a:gd name="connsiteX13" fmla="*/ 87821 w 125253"/>
                  <a:gd name="connsiteY13" fmla="*/ 66008 h 212693"/>
                  <a:gd name="connsiteX14" fmla="*/ 82963 w 125253"/>
                  <a:gd name="connsiteY14" fmla="*/ 81248 h 212693"/>
                  <a:gd name="connsiteX15" fmla="*/ 69247 w 125253"/>
                  <a:gd name="connsiteY15" fmla="*/ 86582 h 212693"/>
                  <a:gd name="connsiteX16" fmla="*/ 39148 w 125253"/>
                  <a:gd name="connsiteY16" fmla="*/ 86582 h 212693"/>
                  <a:gd name="connsiteX17" fmla="*/ 39148 w 125253"/>
                  <a:gd name="connsiteY17" fmla="*/ 117824 h 212693"/>
                  <a:gd name="connsiteX18" fmla="*/ 69247 w 125253"/>
                  <a:gd name="connsiteY18" fmla="*/ 117824 h 212693"/>
                  <a:gd name="connsiteX19" fmla="*/ 85630 w 125253"/>
                  <a:gd name="connsiteY19" fmla="*/ 124396 h 212693"/>
                  <a:gd name="connsiteX20" fmla="*/ 91345 w 125253"/>
                  <a:gd name="connsiteY20" fmla="*/ 142780 h 212693"/>
                  <a:gd name="connsiteX21" fmla="*/ 91345 w 125253"/>
                  <a:gd name="connsiteY21" fmla="*/ 154115 h 212693"/>
                  <a:gd name="connsiteX22" fmla="*/ 84106 w 125253"/>
                  <a:gd name="connsiteY22" fmla="*/ 174117 h 212693"/>
                  <a:gd name="connsiteX23" fmla="*/ 63722 w 125253"/>
                  <a:gd name="connsiteY23" fmla="*/ 181165 h 212693"/>
                  <a:gd name="connsiteX24" fmla="*/ 41624 w 125253"/>
                  <a:gd name="connsiteY24" fmla="*/ 174403 h 212693"/>
                  <a:gd name="connsiteX25" fmla="*/ 33147 w 125253"/>
                  <a:gd name="connsiteY25" fmla="*/ 153448 h 212693"/>
                  <a:gd name="connsiteX26" fmla="*/ 0 w 125253"/>
                  <a:gd name="connsiteY26" fmla="*/ 153448 h 212693"/>
                  <a:gd name="connsiteX27" fmla="*/ 17240 w 125253"/>
                  <a:gd name="connsiteY27" fmla="*/ 198215 h 212693"/>
                  <a:gd name="connsiteX28" fmla="*/ 63627 w 125253"/>
                  <a:gd name="connsiteY28" fmla="*/ 212693 h 212693"/>
                  <a:gd name="connsiteX29" fmla="*/ 109157 w 125253"/>
                  <a:gd name="connsiteY29" fmla="*/ 197834 h 212693"/>
                  <a:gd name="connsiteX30" fmla="*/ 125254 w 125253"/>
                  <a:gd name="connsiteY30" fmla="*/ 155924 h 212693"/>
                  <a:gd name="connsiteX31" fmla="*/ 125254 w 125253"/>
                  <a:gd name="connsiteY31" fmla="*/ 144590 h 212693"/>
                  <a:gd name="connsiteX32" fmla="*/ 118205 w 125253"/>
                  <a:gd name="connsiteY32" fmla="*/ 116872 h 212693"/>
                  <a:gd name="connsiteX33" fmla="*/ 98679 w 125253"/>
                  <a:gd name="connsiteY33" fmla="*/ 101727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253" h="212693">
                    <a:moveTo>
                      <a:pt x="98774" y="101822"/>
                    </a:moveTo>
                    <a:cubicBezTo>
                      <a:pt x="106109" y="97726"/>
                      <a:pt x="111824" y="92392"/>
                      <a:pt x="115824" y="85725"/>
                    </a:cubicBezTo>
                    <a:cubicBezTo>
                      <a:pt x="119825" y="79057"/>
                      <a:pt x="121825" y="71819"/>
                      <a:pt x="121825" y="63817"/>
                    </a:cubicBezTo>
                    <a:lnTo>
                      <a:pt x="121825" y="52197"/>
                    </a:lnTo>
                    <a:cubicBezTo>
                      <a:pt x="121825" y="35338"/>
                      <a:pt x="116777" y="22479"/>
                      <a:pt x="106680" y="13525"/>
                    </a:cubicBezTo>
                    <a:cubicBezTo>
                      <a:pt x="96584" y="4572"/>
                      <a:pt x="82391" y="0"/>
                      <a:pt x="64199" y="0"/>
                    </a:cubicBezTo>
                    <a:cubicBezTo>
                      <a:pt x="46006" y="0"/>
                      <a:pt x="30480" y="4763"/>
                      <a:pt x="20479" y="14383"/>
                    </a:cubicBezTo>
                    <a:cubicBezTo>
                      <a:pt x="10478" y="24003"/>
                      <a:pt x="4763" y="38862"/>
                      <a:pt x="3429" y="58865"/>
                    </a:cubicBezTo>
                    <a:lnTo>
                      <a:pt x="36576" y="58865"/>
                    </a:lnTo>
                    <a:cubicBezTo>
                      <a:pt x="37338" y="49530"/>
                      <a:pt x="40005" y="42577"/>
                      <a:pt x="44577" y="38195"/>
                    </a:cubicBezTo>
                    <a:cubicBezTo>
                      <a:pt x="49149" y="33719"/>
                      <a:pt x="55626" y="31528"/>
                      <a:pt x="63913" y="31528"/>
                    </a:cubicBezTo>
                    <a:cubicBezTo>
                      <a:pt x="71533" y="31528"/>
                      <a:pt x="77438" y="33528"/>
                      <a:pt x="81629" y="37433"/>
                    </a:cubicBezTo>
                    <a:cubicBezTo>
                      <a:pt x="85820" y="41434"/>
                      <a:pt x="87821" y="47053"/>
                      <a:pt x="87821" y="54292"/>
                    </a:cubicBezTo>
                    <a:lnTo>
                      <a:pt x="87821" y="66008"/>
                    </a:lnTo>
                    <a:cubicBezTo>
                      <a:pt x="87821" y="72580"/>
                      <a:pt x="86201" y="77629"/>
                      <a:pt x="82963" y="81248"/>
                    </a:cubicBezTo>
                    <a:cubicBezTo>
                      <a:pt x="79724" y="84868"/>
                      <a:pt x="75152" y="86582"/>
                      <a:pt x="69247" y="86582"/>
                    </a:cubicBezTo>
                    <a:lnTo>
                      <a:pt x="39148" y="86582"/>
                    </a:lnTo>
                    <a:lnTo>
                      <a:pt x="39148" y="117824"/>
                    </a:lnTo>
                    <a:lnTo>
                      <a:pt x="69247" y="117824"/>
                    </a:lnTo>
                    <a:cubicBezTo>
                      <a:pt x="76295" y="117824"/>
                      <a:pt x="81725" y="120015"/>
                      <a:pt x="85630" y="124396"/>
                    </a:cubicBezTo>
                    <a:cubicBezTo>
                      <a:pt x="89440" y="128778"/>
                      <a:pt x="91345" y="134874"/>
                      <a:pt x="91345" y="142780"/>
                    </a:cubicBezTo>
                    <a:lnTo>
                      <a:pt x="91345" y="154115"/>
                    </a:lnTo>
                    <a:cubicBezTo>
                      <a:pt x="91345" y="162687"/>
                      <a:pt x="88963" y="169354"/>
                      <a:pt x="84106" y="174117"/>
                    </a:cubicBezTo>
                    <a:cubicBezTo>
                      <a:pt x="79248" y="178879"/>
                      <a:pt x="72485" y="181165"/>
                      <a:pt x="63722" y="181165"/>
                    </a:cubicBezTo>
                    <a:cubicBezTo>
                      <a:pt x="54102" y="181165"/>
                      <a:pt x="46673" y="178879"/>
                      <a:pt x="41624" y="174403"/>
                    </a:cubicBezTo>
                    <a:cubicBezTo>
                      <a:pt x="36576" y="169926"/>
                      <a:pt x="33719" y="162973"/>
                      <a:pt x="33147" y="153448"/>
                    </a:cubicBezTo>
                    <a:lnTo>
                      <a:pt x="0" y="153448"/>
                    </a:lnTo>
                    <a:cubicBezTo>
                      <a:pt x="1048" y="173641"/>
                      <a:pt x="6763" y="188500"/>
                      <a:pt x="17240" y="198215"/>
                    </a:cubicBezTo>
                    <a:cubicBezTo>
                      <a:pt x="27718" y="207836"/>
                      <a:pt x="43148" y="212693"/>
                      <a:pt x="63627" y="212693"/>
                    </a:cubicBezTo>
                    <a:cubicBezTo>
                      <a:pt x="84106" y="212693"/>
                      <a:pt x="98393" y="207740"/>
                      <a:pt x="109157" y="197834"/>
                    </a:cubicBezTo>
                    <a:cubicBezTo>
                      <a:pt x="119920" y="187928"/>
                      <a:pt x="125254" y="173926"/>
                      <a:pt x="125254" y="155924"/>
                    </a:cubicBezTo>
                    <a:lnTo>
                      <a:pt x="125254" y="144590"/>
                    </a:lnTo>
                    <a:cubicBezTo>
                      <a:pt x="125254" y="133636"/>
                      <a:pt x="122873" y="124396"/>
                      <a:pt x="118205" y="116872"/>
                    </a:cubicBezTo>
                    <a:cubicBezTo>
                      <a:pt x="113538" y="109347"/>
                      <a:pt x="107061" y="104299"/>
                      <a:pt x="98679" y="10172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44F1E8AA-F225-425C-9979-A617B9C95460}"/>
                  </a:ext>
                </a:extLst>
              </p:cNvPr>
              <p:cNvSpPr/>
              <p:nvPr/>
            </p:nvSpPr>
            <p:spPr>
              <a:xfrm>
                <a:off x="7227664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4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3" y="32385"/>
                      <a:pt x="63627" y="32385"/>
                    </a:cubicBezTo>
                    <a:cubicBezTo>
                      <a:pt x="72962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3955E54B-4FCF-4192-B5ED-6D2A98BDCE2C}"/>
                  </a:ext>
                </a:extLst>
              </p:cNvPr>
              <p:cNvSpPr/>
              <p:nvPr/>
            </p:nvSpPr>
            <p:spPr>
              <a:xfrm>
                <a:off x="7387779" y="3683697"/>
                <a:ext cx="124206" cy="208407"/>
              </a:xfrm>
              <a:custGeom>
                <a:avLst/>
                <a:gdLst>
                  <a:gd name="connsiteX0" fmla="*/ 97917 w 124206"/>
                  <a:gd name="connsiteY0" fmla="*/ 6668 h 208407"/>
                  <a:gd name="connsiteX1" fmla="*/ 68104 w 124206"/>
                  <a:gd name="connsiteY1" fmla="*/ 0 h 208407"/>
                  <a:gd name="connsiteX2" fmla="*/ 0 w 124206"/>
                  <a:gd name="connsiteY2" fmla="*/ 0 h 208407"/>
                  <a:gd name="connsiteX3" fmla="*/ 0 w 124206"/>
                  <a:gd name="connsiteY3" fmla="*/ 208407 h 208407"/>
                  <a:gd name="connsiteX4" fmla="*/ 32861 w 124206"/>
                  <a:gd name="connsiteY4" fmla="*/ 208407 h 208407"/>
                  <a:gd name="connsiteX5" fmla="*/ 32861 w 124206"/>
                  <a:gd name="connsiteY5" fmla="*/ 127540 h 208407"/>
                  <a:gd name="connsiteX6" fmla="*/ 68104 w 124206"/>
                  <a:gd name="connsiteY6" fmla="*/ 127540 h 208407"/>
                  <a:gd name="connsiteX7" fmla="*/ 97822 w 124206"/>
                  <a:gd name="connsiteY7" fmla="*/ 120968 h 208407"/>
                  <a:gd name="connsiteX8" fmla="*/ 117348 w 124206"/>
                  <a:gd name="connsiteY8" fmla="*/ 101918 h 208407"/>
                  <a:gd name="connsiteX9" fmla="*/ 124206 w 124206"/>
                  <a:gd name="connsiteY9" fmla="*/ 72581 h 208407"/>
                  <a:gd name="connsiteX10" fmla="*/ 124206 w 124206"/>
                  <a:gd name="connsiteY10" fmla="*/ 55340 h 208407"/>
                  <a:gd name="connsiteX11" fmla="*/ 117348 w 124206"/>
                  <a:gd name="connsiteY11" fmla="*/ 25718 h 208407"/>
                  <a:gd name="connsiteX12" fmla="*/ 98012 w 124206"/>
                  <a:gd name="connsiteY12" fmla="*/ 6477 h 208407"/>
                  <a:gd name="connsiteX13" fmla="*/ 90488 w 124206"/>
                  <a:gd name="connsiteY13" fmla="*/ 71152 h 208407"/>
                  <a:gd name="connsiteX14" fmla="*/ 84582 w 124206"/>
                  <a:gd name="connsiteY14" fmla="*/ 89345 h 208407"/>
                  <a:gd name="connsiteX15" fmla="*/ 68580 w 124206"/>
                  <a:gd name="connsiteY15" fmla="*/ 96202 h 208407"/>
                  <a:gd name="connsiteX16" fmla="*/ 32861 w 124206"/>
                  <a:gd name="connsiteY16" fmla="*/ 96202 h 208407"/>
                  <a:gd name="connsiteX17" fmla="*/ 32861 w 124206"/>
                  <a:gd name="connsiteY17" fmla="*/ 31433 h 208407"/>
                  <a:gd name="connsiteX18" fmla="*/ 68580 w 124206"/>
                  <a:gd name="connsiteY18" fmla="*/ 31433 h 208407"/>
                  <a:gd name="connsiteX19" fmla="*/ 84677 w 124206"/>
                  <a:gd name="connsiteY19" fmla="*/ 38291 h 208407"/>
                  <a:gd name="connsiteX20" fmla="*/ 90583 w 124206"/>
                  <a:gd name="connsiteY20" fmla="*/ 57055 h 208407"/>
                  <a:gd name="connsiteX21" fmla="*/ 90583 w 124206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6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5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7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3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D5A72BAA-87FA-4D87-8187-AE38E733209E}"/>
                  </a:ext>
                </a:extLst>
              </p:cNvPr>
              <p:cNvSpPr/>
              <p:nvPr/>
            </p:nvSpPr>
            <p:spPr>
              <a:xfrm>
                <a:off x="7516843" y="3683697"/>
                <a:ext cx="152304" cy="208407"/>
              </a:xfrm>
              <a:custGeom>
                <a:avLst/>
                <a:gdLst>
                  <a:gd name="connsiteX0" fmla="*/ 63627 w 152304"/>
                  <a:gd name="connsiteY0" fmla="*/ 0 h 208407"/>
                  <a:gd name="connsiteX1" fmla="*/ 0 w 152304"/>
                  <a:gd name="connsiteY1" fmla="*/ 208407 h 208407"/>
                  <a:gd name="connsiteX2" fmla="*/ 34576 w 152304"/>
                  <a:gd name="connsiteY2" fmla="*/ 208407 h 208407"/>
                  <a:gd name="connsiteX3" fmla="*/ 45244 w 152304"/>
                  <a:gd name="connsiteY3" fmla="*/ 169164 h 208407"/>
                  <a:gd name="connsiteX4" fmla="*/ 107061 w 152304"/>
                  <a:gd name="connsiteY4" fmla="*/ 169164 h 208407"/>
                  <a:gd name="connsiteX5" fmla="*/ 117729 w 152304"/>
                  <a:gd name="connsiteY5" fmla="*/ 208407 h 208407"/>
                  <a:gd name="connsiteX6" fmla="*/ 152305 w 152304"/>
                  <a:gd name="connsiteY6" fmla="*/ 208407 h 208407"/>
                  <a:gd name="connsiteX7" fmla="*/ 88678 w 152304"/>
                  <a:gd name="connsiteY7" fmla="*/ 0 h 208407"/>
                  <a:gd name="connsiteX8" fmla="*/ 63722 w 152304"/>
                  <a:gd name="connsiteY8" fmla="*/ 0 h 208407"/>
                  <a:gd name="connsiteX9" fmla="*/ 53626 w 152304"/>
                  <a:gd name="connsiteY9" fmla="*/ 138208 h 208407"/>
                  <a:gd name="connsiteX10" fmla="*/ 76105 w 152304"/>
                  <a:gd name="connsiteY10" fmla="*/ 55340 h 208407"/>
                  <a:gd name="connsiteX11" fmla="*/ 98584 w 152304"/>
                  <a:gd name="connsiteY11" fmla="*/ 138208 h 208407"/>
                  <a:gd name="connsiteX12" fmla="*/ 53626 w 152304"/>
                  <a:gd name="connsiteY12" fmla="*/ 138208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04" h="208407">
                    <a:moveTo>
                      <a:pt x="63627" y="0"/>
                    </a:moveTo>
                    <a:lnTo>
                      <a:pt x="0" y="208407"/>
                    </a:lnTo>
                    <a:lnTo>
                      <a:pt x="34576" y="208407"/>
                    </a:lnTo>
                    <a:lnTo>
                      <a:pt x="45244" y="169164"/>
                    </a:lnTo>
                    <a:lnTo>
                      <a:pt x="107061" y="169164"/>
                    </a:lnTo>
                    <a:lnTo>
                      <a:pt x="117729" y="208407"/>
                    </a:lnTo>
                    <a:lnTo>
                      <a:pt x="152305" y="208407"/>
                    </a:lnTo>
                    <a:lnTo>
                      <a:pt x="88678" y="0"/>
                    </a:lnTo>
                    <a:lnTo>
                      <a:pt x="63722" y="0"/>
                    </a:lnTo>
                    <a:close/>
                    <a:moveTo>
                      <a:pt x="53626" y="138208"/>
                    </a:moveTo>
                    <a:lnTo>
                      <a:pt x="76105" y="55340"/>
                    </a:lnTo>
                    <a:lnTo>
                      <a:pt x="98584" y="138208"/>
                    </a:lnTo>
                    <a:lnTo>
                      <a:pt x="53626" y="13820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0" name="Рисунок 202">
              <a:extLst>
                <a:ext uri="{FF2B5EF4-FFF2-40B4-BE49-F238E27FC236}">
                  <a16:creationId xmlns:a16="http://schemas.microsoft.com/office/drawing/2014/main" id="{F3E90BE2-DCB6-4376-949E-4E3F8B163F12}"/>
                </a:ext>
              </a:extLst>
            </p:cNvPr>
            <p:cNvGrpSpPr/>
            <p:nvPr/>
          </p:nvGrpSpPr>
          <p:grpSpPr>
            <a:xfrm>
              <a:off x="4376737" y="2921031"/>
              <a:ext cx="709612" cy="979360"/>
              <a:chOff x="4376737" y="2921031"/>
              <a:chExt cx="709612" cy="979360"/>
            </a:xfrm>
            <a:grpFill/>
          </p:grpSpPr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C777109F-6075-46BD-B8E6-BFA25ED29283}"/>
                  </a:ext>
                </a:extLst>
              </p:cNvPr>
              <p:cNvSpPr/>
              <p:nvPr/>
            </p:nvSpPr>
            <p:spPr>
              <a:xfrm>
                <a:off x="4453481" y="3778403"/>
                <a:ext cx="558866" cy="121988"/>
              </a:xfrm>
              <a:custGeom>
                <a:avLst/>
                <a:gdLst>
                  <a:gd name="connsiteX0" fmla="*/ 42795 w 558866"/>
                  <a:gd name="connsiteY0" fmla="*/ 117226 h 121988"/>
                  <a:gd name="connsiteX1" fmla="*/ 6028 w 558866"/>
                  <a:gd name="connsiteY1" fmla="*/ 91508 h 121988"/>
                  <a:gd name="connsiteX2" fmla="*/ 2885 w 558866"/>
                  <a:gd name="connsiteY2" fmla="*/ 71411 h 121988"/>
                  <a:gd name="connsiteX3" fmla="*/ 60892 w 558866"/>
                  <a:gd name="connsiteY3" fmla="*/ 13594 h 121988"/>
                  <a:gd name="connsiteX4" fmla="*/ 121566 w 558866"/>
                  <a:gd name="connsiteY4" fmla="*/ 9212 h 121988"/>
                  <a:gd name="connsiteX5" fmla="*/ 276919 w 558866"/>
                  <a:gd name="connsiteY5" fmla="*/ 49027 h 121988"/>
                  <a:gd name="connsiteX6" fmla="*/ 277110 w 558866"/>
                  <a:gd name="connsiteY6" fmla="*/ 49027 h 121988"/>
                  <a:gd name="connsiteX7" fmla="*/ 436749 w 558866"/>
                  <a:gd name="connsiteY7" fmla="*/ 7022 h 121988"/>
                  <a:gd name="connsiteX8" fmla="*/ 495042 w 558866"/>
                  <a:gd name="connsiteY8" fmla="*/ 10451 h 121988"/>
                  <a:gd name="connsiteX9" fmla="*/ 555906 w 558866"/>
                  <a:gd name="connsiteY9" fmla="*/ 69791 h 121988"/>
                  <a:gd name="connsiteX10" fmla="*/ 552858 w 558866"/>
                  <a:gd name="connsiteY10" fmla="*/ 89889 h 121988"/>
                  <a:gd name="connsiteX11" fmla="*/ 516282 w 558866"/>
                  <a:gd name="connsiteY11" fmla="*/ 115797 h 121988"/>
                  <a:gd name="connsiteX12" fmla="*/ 497137 w 558866"/>
                  <a:gd name="connsiteY12" fmla="*/ 113035 h 121988"/>
                  <a:gd name="connsiteX13" fmla="*/ 468753 w 558866"/>
                  <a:gd name="connsiteY13" fmla="*/ 83031 h 121988"/>
                  <a:gd name="connsiteX14" fmla="*/ 452846 w 558866"/>
                  <a:gd name="connsiteY14" fmla="*/ 80936 h 121988"/>
                  <a:gd name="connsiteX15" fmla="*/ 277110 w 558866"/>
                  <a:gd name="connsiteY15" fmla="*/ 121988 h 121988"/>
                  <a:gd name="connsiteX16" fmla="*/ 276824 w 558866"/>
                  <a:gd name="connsiteY16" fmla="*/ 121988 h 121988"/>
                  <a:gd name="connsiteX17" fmla="*/ 104993 w 558866"/>
                  <a:gd name="connsiteY17" fmla="*/ 82745 h 121988"/>
                  <a:gd name="connsiteX18" fmla="*/ 89181 w 558866"/>
                  <a:gd name="connsiteY18" fmla="*/ 85031 h 121988"/>
                  <a:gd name="connsiteX19" fmla="*/ 61940 w 558866"/>
                  <a:gd name="connsiteY19" fmla="*/ 114273 h 121988"/>
                  <a:gd name="connsiteX20" fmla="*/ 42795 w 558866"/>
                  <a:gd name="connsiteY20" fmla="*/ 117226 h 1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8866" h="121988">
                    <a:moveTo>
                      <a:pt x="42795" y="117226"/>
                    </a:moveTo>
                    <a:lnTo>
                      <a:pt x="6028" y="91508"/>
                    </a:lnTo>
                    <a:cubicBezTo>
                      <a:pt x="-544" y="86936"/>
                      <a:pt x="-1973" y="77792"/>
                      <a:pt x="2885" y="71411"/>
                    </a:cubicBezTo>
                    <a:cubicBezTo>
                      <a:pt x="19458" y="49979"/>
                      <a:pt x="38889" y="30548"/>
                      <a:pt x="60892" y="13594"/>
                    </a:cubicBezTo>
                    <a:cubicBezTo>
                      <a:pt x="78228" y="259"/>
                      <a:pt x="101945" y="-1551"/>
                      <a:pt x="121566" y="9212"/>
                    </a:cubicBezTo>
                    <a:cubicBezTo>
                      <a:pt x="169001" y="35216"/>
                      <a:pt x="222722" y="49027"/>
                      <a:pt x="276919" y="49027"/>
                    </a:cubicBezTo>
                    <a:lnTo>
                      <a:pt x="277110" y="49027"/>
                    </a:lnTo>
                    <a:cubicBezTo>
                      <a:pt x="333021" y="49027"/>
                      <a:pt x="388171" y="34454"/>
                      <a:pt x="436749" y="7022"/>
                    </a:cubicBezTo>
                    <a:cubicBezTo>
                      <a:pt x="455322" y="-3456"/>
                      <a:pt x="478182" y="-2122"/>
                      <a:pt x="495042" y="10451"/>
                    </a:cubicBezTo>
                    <a:cubicBezTo>
                      <a:pt x="518187" y="27786"/>
                      <a:pt x="538571" y="47693"/>
                      <a:pt x="555906" y="69791"/>
                    </a:cubicBezTo>
                    <a:cubicBezTo>
                      <a:pt x="560860" y="76078"/>
                      <a:pt x="559431" y="85222"/>
                      <a:pt x="552858" y="89889"/>
                    </a:cubicBezTo>
                    <a:lnTo>
                      <a:pt x="516282" y="115797"/>
                    </a:lnTo>
                    <a:cubicBezTo>
                      <a:pt x="510186" y="120179"/>
                      <a:pt x="501804" y="118845"/>
                      <a:pt x="497137" y="113035"/>
                    </a:cubicBezTo>
                    <a:cubicBezTo>
                      <a:pt x="488660" y="102367"/>
                      <a:pt x="479135" y="92366"/>
                      <a:pt x="468753" y="83031"/>
                    </a:cubicBezTo>
                    <a:cubicBezTo>
                      <a:pt x="464371" y="79126"/>
                      <a:pt x="458085" y="78269"/>
                      <a:pt x="452846" y="80936"/>
                    </a:cubicBezTo>
                    <a:cubicBezTo>
                      <a:pt x="398363" y="107796"/>
                      <a:pt x="338070" y="121988"/>
                      <a:pt x="277110" y="121988"/>
                    </a:cubicBezTo>
                    <a:lnTo>
                      <a:pt x="276824" y="121988"/>
                    </a:lnTo>
                    <a:cubicBezTo>
                      <a:pt x="217388" y="121988"/>
                      <a:pt x="158428" y="108463"/>
                      <a:pt x="104993" y="82745"/>
                    </a:cubicBezTo>
                    <a:cubicBezTo>
                      <a:pt x="99754" y="80174"/>
                      <a:pt x="93468" y="81126"/>
                      <a:pt x="89181" y="85031"/>
                    </a:cubicBezTo>
                    <a:cubicBezTo>
                      <a:pt x="79275" y="94175"/>
                      <a:pt x="70131" y="103891"/>
                      <a:pt x="61940" y="114273"/>
                    </a:cubicBezTo>
                    <a:cubicBezTo>
                      <a:pt x="57273" y="120179"/>
                      <a:pt x="48891" y="121512"/>
                      <a:pt x="42795" y="11722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A54E5ADC-7662-4E9B-8D26-09F4E5B40967}"/>
                  </a:ext>
                </a:extLst>
              </p:cNvPr>
              <p:cNvSpPr/>
              <p:nvPr/>
            </p:nvSpPr>
            <p:spPr>
              <a:xfrm>
                <a:off x="4613433" y="3562825"/>
                <a:ext cx="244030" cy="239268"/>
              </a:xfrm>
              <a:custGeom>
                <a:avLst/>
                <a:gdLst>
                  <a:gd name="connsiteX0" fmla="*/ 244031 w 244030"/>
                  <a:gd name="connsiteY0" fmla="*/ 119634 h 239268"/>
                  <a:gd name="connsiteX1" fmla="*/ 122015 w 244030"/>
                  <a:gd name="connsiteY1" fmla="*/ 239268 h 239268"/>
                  <a:gd name="connsiteX2" fmla="*/ 0 w 244030"/>
                  <a:gd name="connsiteY2" fmla="*/ 119634 h 239268"/>
                  <a:gd name="connsiteX3" fmla="*/ 122015 w 244030"/>
                  <a:gd name="connsiteY3" fmla="*/ 0 h 239268"/>
                  <a:gd name="connsiteX4" fmla="*/ 244031 w 244030"/>
                  <a:gd name="connsiteY4" fmla="*/ 119634 h 23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030" h="239268">
                    <a:moveTo>
                      <a:pt x="244031" y="119634"/>
                    </a:moveTo>
                    <a:cubicBezTo>
                      <a:pt x="244031" y="185706"/>
                      <a:pt x="189402" y="239268"/>
                      <a:pt x="122015" y="239268"/>
                    </a:cubicBezTo>
                    <a:cubicBezTo>
                      <a:pt x="54628" y="239268"/>
                      <a:pt x="0" y="185706"/>
                      <a:pt x="0" y="119634"/>
                    </a:cubicBezTo>
                    <a:cubicBezTo>
                      <a:pt x="0" y="53562"/>
                      <a:pt x="54628" y="0"/>
                      <a:pt x="122015" y="0"/>
                    </a:cubicBezTo>
                    <a:cubicBezTo>
                      <a:pt x="189402" y="0"/>
                      <a:pt x="244031" y="53562"/>
                      <a:pt x="244031" y="11963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4653DB24-B152-4434-898B-D83ABF1729C1}"/>
                  </a:ext>
                </a:extLst>
              </p:cNvPr>
              <p:cNvSpPr/>
              <p:nvPr/>
            </p:nvSpPr>
            <p:spPr>
              <a:xfrm>
                <a:off x="4376737" y="3285076"/>
                <a:ext cx="709612" cy="494759"/>
              </a:xfrm>
              <a:custGeom>
                <a:avLst/>
                <a:gdLst>
                  <a:gd name="connsiteX0" fmla="*/ 70199 w 709612"/>
                  <a:gd name="connsiteY0" fmla="*/ 491871 h 494759"/>
                  <a:gd name="connsiteX1" fmla="*/ 48006 w 709612"/>
                  <a:gd name="connsiteY1" fmla="*/ 487585 h 494759"/>
                  <a:gd name="connsiteX2" fmla="*/ 0 w 709612"/>
                  <a:gd name="connsiteY2" fmla="*/ 324517 h 494759"/>
                  <a:gd name="connsiteX3" fmla="*/ 354806 w 709612"/>
                  <a:gd name="connsiteY3" fmla="*/ 0 h 494759"/>
                  <a:gd name="connsiteX4" fmla="*/ 709613 w 709612"/>
                  <a:gd name="connsiteY4" fmla="*/ 324517 h 494759"/>
                  <a:gd name="connsiteX5" fmla="*/ 663035 w 709612"/>
                  <a:gd name="connsiteY5" fmla="*/ 485394 h 494759"/>
                  <a:gd name="connsiteX6" fmla="*/ 640842 w 709612"/>
                  <a:gd name="connsiteY6" fmla="*/ 489871 h 494759"/>
                  <a:gd name="connsiteX7" fmla="*/ 579977 w 709612"/>
                  <a:gd name="connsiteY7" fmla="*/ 447389 h 494759"/>
                  <a:gd name="connsiteX8" fmla="*/ 575405 w 709612"/>
                  <a:gd name="connsiteY8" fmla="*/ 426720 h 494759"/>
                  <a:gd name="connsiteX9" fmla="*/ 604171 w 709612"/>
                  <a:gd name="connsiteY9" fmla="*/ 324517 h 494759"/>
                  <a:gd name="connsiteX10" fmla="*/ 354711 w 709612"/>
                  <a:gd name="connsiteY10" fmla="*/ 105251 h 494759"/>
                  <a:gd name="connsiteX11" fmla="*/ 105251 w 709612"/>
                  <a:gd name="connsiteY11" fmla="*/ 324517 h 494759"/>
                  <a:gd name="connsiteX12" fmla="*/ 134969 w 709612"/>
                  <a:gd name="connsiteY12" fmla="*/ 428244 h 494759"/>
                  <a:gd name="connsiteX13" fmla="*/ 130588 w 709612"/>
                  <a:gd name="connsiteY13" fmla="*/ 448913 h 494759"/>
                  <a:gd name="connsiteX14" fmla="*/ 70104 w 709612"/>
                  <a:gd name="connsiteY14" fmla="*/ 491871 h 4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09612" h="494759">
                    <a:moveTo>
                      <a:pt x="70199" y="491871"/>
                    </a:moveTo>
                    <a:cubicBezTo>
                      <a:pt x="62960" y="497015"/>
                      <a:pt x="52769" y="495110"/>
                      <a:pt x="48006" y="487585"/>
                    </a:cubicBezTo>
                    <a:cubicBezTo>
                      <a:pt x="16574" y="438150"/>
                      <a:pt x="0" y="382143"/>
                      <a:pt x="0" y="324517"/>
                    </a:cubicBezTo>
                    <a:cubicBezTo>
                      <a:pt x="0" y="145542"/>
                      <a:pt x="159163" y="0"/>
                      <a:pt x="354806" y="0"/>
                    </a:cubicBezTo>
                    <a:cubicBezTo>
                      <a:pt x="550450" y="0"/>
                      <a:pt x="709613" y="145542"/>
                      <a:pt x="709613" y="324517"/>
                    </a:cubicBezTo>
                    <a:cubicBezTo>
                      <a:pt x="709613" y="381286"/>
                      <a:pt x="693515" y="436531"/>
                      <a:pt x="663035" y="485394"/>
                    </a:cubicBezTo>
                    <a:cubicBezTo>
                      <a:pt x="658273" y="492919"/>
                      <a:pt x="648176" y="494919"/>
                      <a:pt x="640842" y="489871"/>
                    </a:cubicBezTo>
                    <a:lnTo>
                      <a:pt x="579977" y="447389"/>
                    </a:lnTo>
                    <a:cubicBezTo>
                      <a:pt x="573310" y="442722"/>
                      <a:pt x="571214" y="433673"/>
                      <a:pt x="575405" y="426720"/>
                    </a:cubicBezTo>
                    <a:cubicBezTo>
                      <a:pt x="594265" y="395383"/>
                      <a:pt x="604171" y="360331"/>
                      <a:pt x="604171" y="324517"/>
                    </a:cubicBezTo>
                    <a:cubicBezTo>
                      <a:pt x="604171" y="203645"/>
                      <a:pt x="492252" y="105251"/>
                      <a:pt x="354711" y="105251"/>
                    </a:cubicBezTo>
                    <a:cubicBezTo>
                      <a:pt x="217170" y="105251"/>
                      <a:pt x="105251" y="203549"/>
                      <a:pt x="105251" y="324517"/>
                    </a:cubicBezTo>
                    <a:cubicBezTo>
                      <a:pt x="105251" y="360902"/>
                      <a:pt x="115443" y="396431"/>
                      <a:pt x="134969" y="428244"/>
                    </a:cubicBezTo>
                    <a:cubicBezTo>
                      <a:pt x="139256" y="435197"/>
                      <a:pt x="137255" y="444246"/>
                      <a:pt x="130588" y="448913"/>
                    </a:cubicBezTo>
                    <a:lnTo>
                      <a:pt x="70104" y="49187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0F160FD6-BB03-4735-BA0B-1145ABB9DD6C}"/>
                  </a:ext>
                </a:extLst>
              </p:cNvPr>
              <p:cNvSpPr/>
              <p:nvPr/>
            </p:nvSpPr>
            <p:spPr>
              <a:xfrm>
                <a:off x="4553521" y="2921031"/>
                <a:ext cx="355472" cy="347281"/>
              </a:xfrm>
              <a:custGeom>
                <a:avLst/>
                <a:gdLst>
                  <a:gd name="connsiteX0" fmla="*/ 355473 w 355472"/>
                  <a:gd name="connsiteY0" fmla="*/ 173641 h 347281"/>
                  <a:gd name="connsiteX1" fmla="*/ 177737 w 355472"/>
                  <a:gd name="connsiteY1" fmla="*/ 347282 h 347281"/>
                  <a:gd name="connsiteX2" fmla="*/ 0 w 355472"/>
                  <a:gd name="connsiteY2" fmla="*/ 173641 h 347281"/>
                  <a:gd name="connsiteX3" fmla="*/ 177737 w 355472"/>
                  <a:gd name="connsiteY3" fmla="*/ 0 h 347281"/>
                  <a:gd name="connsiteX4" fmla="*/ 355473 w 355472"/>
                  <a:gd name="connsiteY4" fmla="*/ 173641 h 34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472" h="347281">
                    <a:moveTo>
                      <a:pt x="355473" y="173641"/>
                    </a:moveTo>
                    <a:cubicBezTo>
                      <a:pt x="355473" y="269540"/>
                      <a:pt x="275898" y="347282"/>
                      <a:pt x="177737" y="347282"/>
                    </a:cubicBezTo>
                    <a:cubicBezTo>
                      <a:pt x="79575" y="347282"/>
                      <a:pt x="0" y="269540"/>
                      <a:pt x="0" y="173641"/>
                    </a:cubicBezTo>
                    <a:cubicBezTo>
                      <a:pt x="0" y="77742"/>
                      <a:pt x="79575" y="0"/>
                      <a:pt x="177737" y="0"/>
                    </a:cubicBezTo>
                    <a:cubicBezTo>
                      <a:pt x="275898" y="0"/>
                      <a:pt x="355473" y="77742"/>
                      <a:pt x="355473" y="17364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784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игрушка, Детские игрушки, статуэтк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E69EC34E-AF38-4618-B647-7D3CAB664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32267" y="1656311"/>
            <a:ext cx="7464136" cy="520168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3641044-F88A-422F-A5DF-E9E98D5179EC}"/>
              </a:ext>
            </a:extLst>
          </p:cNvPr>
          <p:cNvSpPr/>
          <p:nvPr/>
        </p:nvSpPr>
        <p:spPr>
          <a:xfrm>
            <a:off x="5112327" y="2230582"/>
            <a:ext cx="6650182" cy="4980709"/>
          </a:xfrm>
          <a:prstGeom prst="roundRect">
            <a:avLst>
              <a:gd name="adj" fmla="val 577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5065E39-2C8A-44D4-8B6F-B5C69AFA0CF3}"/>
              </a:ext>
            </a:extLst>
          </p:cNvPr>
          <p:cNvSpPr/>
          <p:nvPr/>
        </p:nvSpPr>
        <p:spPr>
          <a:xfrm>
            <a:off x="2313708" y="1149698"/>
            <a:ext cx="6657111" cy="7345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AC2341-C748-4D68-A1F9-8FDDD70DACDB}"/>
              </a:ext>
            </a:extLst>
          </p:cNvPr>
          <p:cNvSpPr txBox="1"/>
          <p:nvPr/>
        </p:nvSpPr>
        <p:spPr>
          <a:xfrm>
            <a:off x="339436" y="217116"/>
            <a:ext cx="9982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721220"/>
                </a:solidFill>
                <a:effectLst/>
                <a:cs typeface="Times New Roman" panose="02020603050405020304" pitchFamily="18" charset="0"/>
              </a:rPr>
              <a:t>КОГДА НЕОБХОДИМО МЫТЬ РУКИ</a:t>
            </a:r>
            <a:endParaRPr lang="ru-RU" sz="5400" b="1" dirty="0">
              <a:solidFill>
                <a:srgbClr val="72122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A3368-BE39-4C4F-AFA8-76C1257D6394}"/>
              </a:ext>
            </a:extLst>
          </p:cNvPr>
          <p:cNvSpPr txBox="1"/>
          <p:nvPr/>
        </p:nvSpPr>
        <p:spPr>
          <a:xfrm>
            <a:off x="2327562" y="1170479"/>
            <a:ext cx="6567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effectLst/>
                <a:cs typeface="Times New Roman" panose="02020603050405020304" pitchFamily="18" charset="0"/>
              </a:rPr>
              <a:t>Гигиена рук </a:t>
            </a:r>
            <a:r>
              <a:rPr lang="ru-RU" sz="1200" i="1" dirty="0">
                <a:effectLst/>
                <a:cs typeface="Times New Roman" panose="02020603050405020304" pitchFamily="18" charset="0"/>
              </a:rPr>
              <a:t>является одним из важнейших способов защиты от различных инфекций. На каждом квадратном сантиметре кожи рук находится около </a:t>
            </a:r>
            <a:r>
              <a:rPr lang="ru-RU" sz="1200" b="1" i="1" dirty="0">
                <a:effectLst/>
                <a:cs typeface="Times New Roman" panose="02020603050405020304" pitchFamily="18" charset="0"/>
              </a:rPr>
              <a:t>1500 бактерий</a:t>
            </a:r>
            <a:r>
              <a:rPr lang="ru-RU" sz="1200" i="1" dirty="0">
                <a:effectLst/>
                <a:cs typeface="Times New Roman" panose="02020603050405020304" pitchFamily="18" charset="0"/>
              </a:rPr>
              <a:t>, поэтому своевременная обработка рук помогает предотвратить множество заболеваний.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33FCF-BE77-40BC-93B0-08B82D58FDDA}"/>
              </a:ext>
            </a:extLst>
          </p:cNvPr>
          <p:cNvSpPr txBox="1"/>
          <p:nvPr/>
        </p:nvSpPr>
        <p:spPr>
          <a:xfrm>
            <a:off x="5708071" y="2539535"/>
            <a:ext cx="5818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effectLst/>
                <a:cs typeface="Times New Roman" panose="02020603050405020304" pitchFamily="18" charset="0"/>
              </a:rPr>
              <a:t>Важно помнить</a:t>
            </a:r>
            <a:r>
              <a:rPr lang="ru-RU" sz="1600" dirty="0">
                <a:effectLst/>
                <a:cs typeface="Times New Roman" panose="02020603050405020304" pitchFamily="18" charset="0"/>
              </a:rPr>
              <a:t>, что мыть руки нужно не только в перечисленных случаях, но и всякий раз, когда они визуально загрязнены.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EFB7CA-C7AE-4D82-BEAC-1E6676D6605A}"/>
              </a:ext>
            </a:extLst>
          </p:cNvPr>
          <p:cNvSpPr txBox="1"/>
          <p:nvPr/>
        </p:nvSpPr>
        <p:spPr>
          <a:xfrm>
            <a:off x="5708071" y="3629672"/>
            <a:ext cx="5818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ffectLst/>
                <a:cs typeface="Times New Roman" panose="02020603050405020304" pitchFamily="18" charset="0"/>
              </a:rPr>
              <a:t>Если </a:t>
            </a:r>
            <a:r>
              <a:rPr lang="ru-RU" sz="1600" b="1" i="1" dirty="0">
                <a:effectLst/>
                <a:cs typeface="Times New Roman" panose="02020603050405020304" pitchFamily="18" charset="0"/>
              </a:rPr>
              <a:t>нет возможности </a:t>
            </a:r>
            <a:r>
              <a:rPr lang="ru-RU" sz="1600" dirty="0">
                <a:effectLst/>
                <a:cs typeface="Times New Roman" panose="02020603050405020304" pitchFamily="18" charset="0"/>
              </a:rPr>
              <a:t>помыть руки с мылом и водой, можно использовать </a:t>
            </a:r>
            <a:r>
              <a:rPr lang="ru-RU" sz="1600" b="1" i="1" dirty="0">
                <a:effectLst/>
                <a:cs typeface="Times New Roman" panose="02020603050405020304" pitchFamily="18" charset="0"/>
              </a:rPr>
              <a:t>дезинфицирующие средства </a:t>
            </a:r>
            <a:r>
              <a:rPr lang="ru-RU" sz="1600" dirty="0">
                <a:effectLst/>
                <a:cs typeface="Times New Roman" panose="02020603050405020304" pitchFamily="18" charset="0"/>
              </a:rPr>
              <a:t>на спиртовой основе (не менее 60% спирта). Однако они менее эффективны при наличии видимых загрязнений и не удаляют некоторые виды вредных веществ.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EB1C29-A24D-4AC1-B3D4-8C097F2ED15A}"/>
              </a:ext>
            </a:extLst>
          </p:cNvPr>
          <p:cNvSpPr txBox="1"/>
          <p:nvPr/>
        </p:nvSpPr>
        <p:spPr>
          <a:xfrm>
            <a:off x="5708071" y="5148912"/>
            <a:ext cx="58189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effectLst/>
                <a:cs typeface="Times New Roman" panose="02020603050405020304" pitchFamily="18" charset="0"/>
              </a:rPr>
              <a:t>Регулярное соблюдение правил гигиены рук </a:t>
            </a:r>
            <a:r>
              <a:rPr lang="ru-RU" sz="1600" dirty="0">
                <a:effectLst/>
                <a:cs typeface="Times New Roman" panose="02020603050405020304" pitchFamily="18" charset="0"/>
              </a:rPr>
              <a:t>помогает предотвратить распространение кишечных инфекций (дизентерия, холера, вирусный гепатит А) и воздушно-капельных заболеваний (ОРВИ, грипп, туберкулез).</a:t>
            </a:r>
            <a:endParaRPr lang="ru-RU" sz="1600" dirty="0"/>
          </a:p>
        </p:txBody>
      </p:sp>
      <p:pic>
        <p:nvPicPr>
          <p:cNvPr id="15" name="Рисунок 14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A16BADEB-70C0-400B-A2AF-A13DB3978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455" y="2643305"/>
            <a:ext cx="623455" cy="623455"/>
          </a:xfrm>
          <a:prstGeom prst="rect">
            <a:avLst/>
          </a:prstGeom>
        </p:spPr>
      </p:pic>
      <p:pic>
        <p:nvPicPr>
          <p:cNvPr id="16" name="Рисунок 15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740A1144-0925-463D-8CB9-9B509D412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455" y="3996910"/>
            <a:ext cx="623455" cy="623455"/>
          </a:xfrm>
          <a:prstGeom prst="rect">
            <a:avLst/>
          </a:prstGeom>
        </p:spPr>
      </p:pic>
      <p:pic>
        <p:nvPicPr>
          <p:cNvPr id="17" name="Рисунок 16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9DEE106B-959C-4BC6-90E0-CCAF404E5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456" y="5431030"/>
            <a:ext cx="623455" cy="62345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679BF6E-0FB5-45E8-A5BB-9CBAAFD2ECA6}"/>
              </a:ext>
            </a:extLst>
          </p:cNvPr>
          <p:cNvGrpSpPr/>
          <p:nvPr/>
        </p:nvGrpSpPr>
        <p:grpSpPr>
          <a:xfrm>
            <a:off x="10368741" y="261527"/>
            <a:ext cx="1582274" cy="466811"/>
            <a:chOff x="4376737" y="2919412"/>
            <a:chExt cx="3438715" cy="1014507"/>
          </a:xfrm>
          <a:solidFill>
            <a:srgbClr val="721220"/>
          </a:solidFill>
        </p:grpSpPr>
        <p:grpSp>
          <p:nvGrpSpPr>
            <p:cNvPr id="18" name="Рисунок 202">
              <a:extLst>
                <a:ext uri="{FF2B5EF4-FFF2-40B4-BE49-F238E27FC236}">
                  <a16:creationId xmlns:a16="http://schemas.microsoft.com/office/drawing/2014/main" id="{A1229B63-3355-4205-8983-84AD2FFD3832}"/>
                </a:ext>
              </a:extLst>
            </p:cNvPr>
            <p:cNvGrpSpPr/>
            <p:nvPr/>
          </p:nvGrpSpPr>
          <p:grpSpPr>
            <a:xfrm>
              <a:off x="5217318" y="2919412"/>
              <a:ext cx="2598134" cy="1014507"/>
              <a:chOff x="5217318" y="2919412"/>
              <a:chExt cx="2598134" cy="1014507"/>
            </a:xfrm>
            <a:grpFill/>
          </p:grpSpPr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6379645F-0EF9-489C-AC66-E923CC780A15}"/>
                  </a:ext>
                </a:extLst>
              </p:cNvPr>
              <p:cNvSpPr/>
              <p:nvPr/>
            </p:nvSpPr>
            <p:spPr>
              <a:xfrm>
                <a:off x="5217318" y="2979038"/>
                <a:ext cx="124110" cy="208502"/>
              </a:xfrm>
              <a:custGeom>
                <a:avLst/>
                <a:gdLst>
                  <a:gd name="connsiteX0" fmla="*/ 32861 w 124110"/>
                  <a:gd name="connsiteY0" fmla="*/ 121158 h 208502"/>
                  <a:gd name="connsiteX1" fmla="*/ 91345 w 124110"/>
                  <a:gd name="connsiteY1" fmla="*/ 121158 h 208502"/>
                  <a:gd name="connsiteX2" fmla="*/ 91345 w 124110"/>
                  <a:gd name="connsiteY2" fmla="*/ 208502 h 208502"/>
                  <a:gd name="connsiteX3" fmla="*/ 124111 w 124110"/>
                  <a:gd name="connsiteY3" fmla="*/ 208502 h 208502"/>
                  <a:gd name="connsiteX4" fmla="*/ 124111 w 124110"/>
                  <a:gd name="connsiteY4" fmla="*/ 0 h 208502"/>
                  <a:gd name="connsiteX5" fmla="*/ 91345 w 124110"/>
                  <a:gd name="connsiteY5" fmla="*/ 0 h 208502"/>
                  <a:gd name="connsiteX6" fmla="*/ 91345 w 124110"/>
                  <a:gd name="connsiteY6" fmla="*/ 90011 h 208502"/>
                  <a:gd name="connsiteX7" fmla="*/ 32861 w 124110"/>
                  <a:gd name="connsiteY7" fmla="*/ 90011 h 208502"/>
                  <a:gd name="connsiteX8" fmla="*/ 32861 w 124110"/>
                  <a:gd name="connsiteY8" fmla="*/ 0 h 208502"/>
                  <a:gd name="connsiteX9" fmla="*/ 0 w 124110"/>
                  <a:gd name="connsiteY9" fmla="*/ 0 h 208502"/>
                  <a:gd name="connsiteX10" fmla="*/ 0 w 124110"/>
                  <a:gd name="connsiteY10" fmla="*/ 208502 h 208502"/>
                  <a:gd name="connsiteX11" fmla="*/ 32861 w 124110"/>
                  <a:gd name="connsiteY11" fmla="*/ 208502 h 208502"/>
                  <a:gd name="connsiteX12" fmla="*/ 32861 w 124110"/>
                  <a:gd name="connsiteY12" fmla="*/ 121158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502">
                    <a:moveTo>
                      <a:pt x="32861" y="121158"/>
                    </a:moveTo>
                    <a:lnTo>
                      <a:pt x="91345" y="121158"/>
                    </a:lnTo>
                    <a:lnTo>
                      <a:pt x="91345" y="208502"/>
                    </a:lnTo>
                    <a:lnTo>
                      <a:pt x="124111" y="208502"/>
                    </a:lnTo>
                    <a:lnTo>
                      <a:pt x="124111" y="0"/>
                    </a:lnTo>
                    <a:lnTo>
                      <a:pt x="91345" y="0"/>
                    </a:lnTo>
                    <a:lnTo>
                      <a:pt x="91345" y="90011"/>
                    </a:lnTo>
                    <a:lnTo>
                      <a:pt x="32861" y="90011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861" y="208502"/>
                    </a:lnTo>
                    <a:lnTo>
                      <a:pt x="32861" y="12115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98BE508F-6CCE-42A5-9166-D51AEFE2BCFA}"/>
                  </a:ext>
                </a:extLst>
              </p:cNvPr>
              <p:cNvSpPr/>
              <p:nvPr/>
            </p:nvSpPr>
            <p:spPr>
              <a:xfrm>
                <a:off x="5377243" y="297694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2"/>
                      <a:pt x="41529" y="40958"/>
                    </a:cubicBezTo>
                    <a:cubicBezTo>
                      <a:pt x="46958" y="35243"/>
                      <a:pt x="54292" y="32385"/>
                      <a:pt x="63627" y="32385"/>
                    </a:cubicBezTo>
                    <a:cubicBezTo>
                      <a:pt x="72961" y="32385"/>
                      <a:pt x="80391" y="35243"/>
                      <a:pt x="85725" y="40958"/>
                    </a:cubicBezTo>
                    <a:cubicBezTo>
                      <a:pt x="91059" y="46672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id="{FAB1267E-5AEC-4F0F-A239-D60217BD8EFE}"/>
                  </a:ext>
                </a:extLst>
              </p:cNvPr>
              <p:cNvSpPr/>
              <p:nvPr/>
            </p:nvSpPr>
            <p:spPr>
              <a:xfrm>
                <a:off x="5537453" y="2978943"/>
                <a:ext cx="124015" cy="208597"/>
              </a:xfrm>
              <a:custGeom>
                <a:avLst/>
                <a:gdLst>
                  <a:gd name="connsiteX0" fmla="*/ 32480 w 124015"/>
                  <a:gd name="connsiteY0" fmla="*/ 208598 h 208597"/>
                  <a:gd name="connsiteX1" fmla="*/ 70485 w 124015"/>
                  <a:gd name="connsiteY1" fmla="*/ 208598 h 208597"/>
                  <a:gd name="connsiteX2" fmla="*/ 109918 w 124015"/>
                  <a:gd name="connsiteY2" fmla="*/ 195263 h 208597"/>
                  <a:gd name="connsiteX3" fmla="*/ 124016 w 124015"/>
                  <a:gd name="connsiteY3" fmla="*/ 158687 h 208597"/>
                  <a:gd name="connsiteX4" fmla="*/ 124016 w 124015"/>
                  <a:gd name="connsiteY4" fmla="*/ 144304 h 208597"/>
                  <a:gd name="connsiteX5" fmla="*/ 114395 w 124015"/>
                  <a:gd name="connsiteY5" fmla="*/ 115253 h 208597"/>
                  <a:gd name="connsiteX6" fmla="*/ 87344 w 124015"/>
                  <a:gd name="connsiteY6" fmla="*/ 100965 h 208597"/>
                  <a:gd name="connsiteX7" fmla="*/ 112681 w 124015"/>
                  <a:gd name="connsiteY7" fmla="*/ 87154 h 208597"/>
                  <a:gd name="connsiteX8" fmla="*/ 121349 w 124015"/>
                  <a:gd name="connsiteY8" fmla="*/ 60674 h 208597"/>
                  <a:gd name="connsiteX9" fmla="*/ 121349 w 124015"/>
                  <a:gd name="connsiteY9" fmla="*/ 49340 h 208597"/>
                  <a:gd name="connsiteX10" fmla="*/ 107633 w 124015"/>
                  <a:gd name="connsiteY10" fmla="*/ 13049 h 208597"/>
                  <a:gd name="connsiteX11" fmla="*/ 67628 w 124015"/>
                  <a:gd name="connsiteY11" fmla="*/ 0 h 208597"/>
                  <a:gd name="connsiteX12" fmla="*/ 0 w 124015"/>
                  <a:gd name="connsiteY12" fmla="*/ 0 h 208597"/>
                  <a:gd name="connsiteX13" fmla="*/ 0 w 124015"/>
                  <a:gd name="connsiteY13" fmla="*/ 208407 h 208597"/>
                  <a:gd name="connsiteX14" fmla="*/ 32671 w 124015"/>
                  <a:gd name="connsiteY14" fmla="*/ 208407 h 208597"/>
                  <a:gd name="connsiteX15" fmla="*/ 90964 w 124015"/>
                  <a:gd name="connsiteY15" fmla="*/ 141637 h 208597"/>
                  <a:gd name="connsiteX16" fmla="*/ 90964 w 124015"/>
                  <a:gd name="connsiteY16" fmla="*/ 155734 h 208597"/>
                  <a:gd name="connsiteX17" fmla="*/ 84487 w 124015"/>
                  <a:gd name="connsiteY17" fmla="*/ 171831 h 208597"/>
                  <a:gd name="connsiteX18" fmla="*/ 64865 w 124015"/>
                  <a:gd name="connsiteY18" fmla="*/ 177832 h 208597"/>
                  <a:gd name="connsiteX19" fmla="*/ 32480 w 124015"/>
                  <a:gd name="connsiteY19" fmla="*/ 177832 h 208597"/>
                  <a:gd name="connsiteX20" fmla="*/ 32480 w 124015"/>
                  <a:gd name="connsiteY20" fmla="*/ 116491 h 208597"/>
                  <a:gd name="connsiteX21" fmla="*/ 66199 w 124015"/>
                  <a:gd name="connsiteY21" fmla="*/ 116491 h 208597"/>
                  <a:gd name="connsiteX22" fmla="*/ 84677 w 124015"/>
                  <a:gd name="connsiteY22" fmla="*/ 123158 h 208597"/>
                  <a:gd name="connsiteX23" fmla="*/ 90964 w 124015"/>
                  <a:gd name="connsiteY23" fmla="*/ 141732 h 208597"/>
                  <a:gd name="connsiteX24" fmla="*/ 65056 w 124015"/>
                  <a:gd name="connsiteY24" fmla="*/ 30956 h 208597"/>
                  <a:gd name="connsiteX25" fmla="*/ 82391 w 124015"/>
                  <a:gd name="connsiteY25" fmla="*/ 36290 h 208597"/>
                  <a:gd name="connsiteX26" fmla="*/ 88392 w 124015"/>
                  <a:gd name="connsiteY26" fmla="*/ 51816 h 208597"/>
                  <a:gd name="connsiteX27" fmla="*/ 88392 w 124015"/>
                  <a:gd name="connsiteY27" fmla="*/ 62675 h 208597"/>
                  <a:gd name="connsiteX28" fmla="*/ 82677 w 124015"/>
                  <a:gd name="connsiteY28" fmla="*/ 79724 h 208597"/>
                  <a:gd name="connsiteX29" fmla="*/ 65913 w 124015"/>
                  <a:gd name="connsiteY29" fmla="*/ 85630 h 208597"/>
                  <a:gd name="connsiteX30" fmla="*/ 32480 w 124015"/>
                  <a:gd name="connsiteY30" fmla="*/ 85630 h 208597"/>
                  <a:gd name="connsiteX31" fmla="*/ 32480 w 124015"/>
                  <a:gd name="connsiteY31" fmla="*/ 30861 h 208597"/>
                  <a:gd name="connsiteX32" fmla="*/ 65056 w 124015"/>
                  <a:gd name="connsiteY32" fmla="*/ 30861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015" h="208597">
                    <a:moveTo>
                      <a:pt x="32480" y="208598"/>
                    </a:moveTo>
                    <a:lnTo>
                      <a:pt x="70485" y="208598"/>
                    </a:lnTo>
                    <a:cubicBezTo>
                      <a:pt x="87439" y="208598"/>
                      <a:pt x="100584" y="204121"/>
                      <a:pt x="109918" y="195263"/>
                    </a:cubicBezTo>
                    <a:cubicBezTo>
                      <a:pt x="119253" y="186404"/>
                      <a:pt x="124016" y="174212"/>
                      <a:pt x="124016" y="158687"/>
                    </a:cubicBezTo>
                    <a:lnTo>
                      <a:pt x="124016" y="144304"/>
                    </a:lnTo>
                    <a:cubicBezTo>
                      <a:pt x="124016" y="132779"/>
                      <a:pt x="120777" y="123063"/>
                      <a:pt x="114395" y="115253"/>
                    </a:cubicBezTo>
                    <a:cubicBezTo>
                      <a:pt x="108013" y="107442"/>
                      <a:pt x="98965" y="102680"/>
                      <a:pt x="87344" y="100965"/>
                    </a:cubicBezTo>
                    <a:cubicBezTo>
                      <a:pt x="98393" y="98965"/>
                      <a:pt x="106871" y="94298"/>
                      <a:pt x="112681" y="87154"/>
                    </a:cubicBezTo>
                    <a:cubicBezTo>
                      <a:pt x="118491" y="79915"/>
                      <a:pt x="121349" y="71152"/>
                      <a:pt x="121349" y="60674"/>
                    </a:cubicBezTo>
                    <a:lnTo>
                      <a:pt x="121349" y="49340"/>
                    </a:lnTo>
                    <a:cubicBezTo>
                      <a:pt x="121349" y="33909"/>
                      <a:pt x="116776" y="21812"/>
                      <a:pt x="107633" y="13049"/>
                    </a:cubicBezTo>
                    <a:cubicBezTo>
                      <a:pt x="98488" y="4286"/>
                      <a:pt x="85154" y="0"/>
                      <a:pt x="67628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671" y="208407"/>
                    </a:lnTo>
                    <a:close/>
                    <a:moveTo>
                      <a:pt x="90964" y="141637"/>
                    </a:moveTo>
                    <a:lnTo>
                      <a:pt x="90964" y="155734"/>
                    </a:lnTo>
                    <a:cubicBezTo>
                      <a:pt x="90964" y="162401"/>
                      <a:pt x="88773" y="167735"/>
                      <a:pt x="84487" y="171831"/>
                    </a:cubicBezTo>
                    <a:cubicBezTo>
                      <a:pt x="80200" y="175927"/>
                      <a:pt x="73628" y="177832"/>
                      <a:pt x="64865" y="177832"/>
                    </a:cubicBezTo>
                    <a:lnTo>
                      <a:pt x="32480" y="177832"/>
                    </a:lnTo>
                    <a:lnTo>
                      <a:pt x="32480" y="116491"/>
                    </a:lnTo>
                    <a:lnTo>
                      <a:pt x="66199" y="116491"/>
                    </a:lnTo>
                    <a:cubicBezTo>
                      <a:pt x="74295" y="116491"/>
                      <a:pt x="80486" y="118681"/>
                      <a:pt x="84677" y="123158"/>
                    </a:cubicBezTo>
                    <a:cubicBezTo>
                      <a:pt x="88868" y="127635"/>
                      <a:pt x="90964" y="133826"/>
                      <a:pt x="90964" y="141732"/>
                    </a:cubicBezTo>
                    <a:close/>
                    <a:moveTo>
                      <a:pt x="65056" y="30956"/>
                    </a:moveTo>
                    <a:cubicBezTo>
                      <a:pt x="72580" y="30956"/>
                      <a:pt x="78391" y="32766"/>
                      <a:pt x="82391" y="36290"/>
                    </a:cubicBezTo>
                    <a:cubicBezTo>
                      <a:pt x="86392" y="39815"/>
                      <a:pt x="88392" y="45053"/>
                      <a:pt x="88392" y="51816"/>
                    </a:cubicBezTo>
                    <a:lnTo>
                      <a:pt x="88392" y="62675"/>
                    </a:lnTo>
                    <a:cubicBezTo>
                      <a:pt x="88392" y="70104"/>
                      <a:pt x="86487" y="75819"/>
                      <a:pt x="82677" y="79724"/>
                    </a:cubicBezTo>
                    <a:cubicBezTo>
                      <a:pt x="78867" y="83630"/>
                      <a:pt x="73247" y="85630"/>
                      <a:pt x="65913" y="85630"/>
                    </a:cubicBezTo>
                    <a:lnTo>
                      <a:pt x="32480" y="85630"/>
                    </a:lnTo>
                    <a:lnTo>
                      <a:pt x="32480" y="30861"/>
                    </a:lnTo>
                    <a:lnTo>
                      <a:pt x="65056" y="3086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id="{5D29F213-8A5E-4D87-B9B9-10F934142F14}"/>
                  </a:ext>
                </a:extLst>
              </p:cNvPr>
              <p:cNvSpPr/>
              <p:nvPr/>
            </p:nvSpPr>
            <p:spPr>
              <a:xfrm>
                <a:off x="5687091" y="2976942"/>
                <a:ext cx="127253" cy="212693"/>
              </a:xfrm>
              <a:custGeom>
                <a:avLst/>
                <a:gdLst>
                  <a:gd name="connsiteX0" fmla="*/ 29813 w 127253"/>
                  <a:gd name="connsiteY0" fmla="*/ 204978 h 212693"/>
                  <a:gd name="connsiteX1" fmla="*/ 63627 w 127253"/>
                  <a:gd name="connsiteY1" fmla="*/ 212693 h 212693"/>
                  <a:gd name="connsiteX2" fmla="*/ 97441 w 127253"/>
                  <a:gd name="connsiteY2" fmla="*/ 204978 h 212693"/>
                  <a:gd name="connsiteX3" fmla="*/ 119539 w 127253"/>
                  <a:gd name="connsiteY3" fmla="*/ 182880 h 212693"/>
                  <a:gd name="connsiteX4" fmla="*/ 127254 w 127253"/>
                  <a:gd name="connsiteY4" fmla="*/ 149066 h 212693"/>
                  <a:gd name="connsiteX5" fmla="*/ 127254 w 127253"/>
                  <a:gd name="connsiteY5" fmla="*/ 63627 h 212693"/>
                  <a:gd name="connsiteX6" fmla="*/ 119539 w 127253"/>
                  <a:gd name="connsiteY6" fmla="*/ 29718 h 212693"/>
                  <a:gd name="connsiteX7" fmla="*/ 97441 w 127253"/>
                  <a:gd name="connsiteY7" fmla="*/ 7715 h 212693"/>
                  <a:gd name="connsiteX8" fmla="*/ 63627 w 127253"/>
                  <a:gd name="connsiteY8" fmla="*/ 0 h 212693"/>
                  <a:gd name="connsiteX9" fmla="*/ 29813 w 127253"/>
                  <a:gd name="connsiteY9" fmla="*/ 7715 h 212693"/>
                  <a:gd name="connsiteX10" fmla="*/ 7715 w 127253"/>
                  <a:gd name="connsiteY10" fmla="*/ 29718 h 212693"/>
                  <a:gd name="connsiteX11" fmla="*/ 0 w 127253"/>
                  <a:gd name="connsiteY11" fmla="*/ 63627 h 212693"/>
                  <a:gd name="connsiteX12" fmla="*/ 0 w 127253"/>
                  <a:gd name="connsiteY12" fmla="*/ 149066 h 212693"/>
                  <a:gd name="connsiteX13" fmla="*/ 7715 w 127253"/>
                  <a:gd name="connsiteY13" fmla="*/ 182880 h 212693"/>
                  <a:gd name="connsiteX14" fmla="*/ 29813 w 127253"/>
                  <a:gd name="connsiteY14" fmla="*/ 204978 h 212693"/>
                  <a:gd name="connsiteX15" fmla="*/ 33433 w 127253"/>
                  <a:gd name="connsiteY15" fmla="*/ 64103 h 212693"/>
                  <a:gd name="connsiteX16" fmla="*/ 41624 w 127253"/>
                  <a:gd name="connsiteY16" fmla="*/ 40958 h 212693"/>
                  <a:gd name="connsiteX17" fmla="*/ 63722 w 127253"/>
                  <a:gd name="connsiteY17" fmla="*/ 32385 h 212693"/>
                  <a:gd name="connsiteX18" fmla="*/ 85820 w 127253"/>
                  <a:gd name="connsiteY18" fmla="*/ 40958 h 212693"/>
                  <a:gd name="connsiteX19" fmla="*/ 93821 w 127253"/>
                  <a:gd name="connsiteY19" fmla="*/ 64103 h 212693"/>
                  <a:gd name="connsiteX20" fmla="*/ 93821 w 127253"/>
                  <a:gd name="connsiteY20" fmla="*/ 148495 h 212693"/>
                  <a:gd name="connsiteX21" fmla="*/ 85820 w 127253"/>
                  <a:gd name="connsiteY21" fmla="*/ 171736 h 212693"/>
                  <a:gd name="connsiteX22" fmla="*/ 63722 w 127253"/>
                  <a:gd name="connsiteY22" fmla="*/ 180308 h 212693"/>
                  <a:gd name="connsiteX23" fmla="*/ 41624 w 127253"/>
                  <a:gd name="connsiteY23" fmla="*/ 171736 h 212693"/>
                  <a:gd name="connsiteX24" fmla="*/ 33433 w 127253"/>
                  <a:gd name="connsiteY24" fmla="*/ 148495 h 212693"/>
                  <a:gd name="connsiteX25" fmla="*/ 33433 w 127253"/>
                  <a:gd name="connsiteY25" fmla="*/ 64103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3" h="212693">
                    <a:moveTo>
                      <a:pt x="29813" y="204978"/>
                    </a:moveTo>
                    <a:cubicBezTo>
                      <a:pt x="39338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lose/>
                    <a:moveTo>
                      <a:pt x="33433" y="64103"/>
                    </a:moveTo>
                    <a:cubicBezTo>
                      <a:pt x="33433" y="54388"/>
                      <a:pt x="36195" y="46672"/>
                      <a:pt x="41624" y="40958"/>
                    </a:cubicBezTo>
                    <a:cubicBezTo>
                      <a:pt x="47053" y="35243"/>
                      <a:pt x="54388" y="32385"/>
                      <a:pt x="63722" y="32385"/>
                    </a:cubicBezTo>
                    <a:cubicBezTo>
                      <a:pt x="73057" y="32385"/>
                      <a:pt x="80486" y="35243"/>
                      <a:pt x="85820" y="40958"/>
                    </a:cubicBezTo>
                    <a:cubicBezTo>
                      <a:pt x="91154" y="46672"/>
                      <a:pt x="93821" y="54388"/>
                      <a:pt x="93821" y="64103"/>
                    </a:cubicBezTo>
                    <a:lnTo>
                      <a:pt x="93821" y="148495"/>
                    </a:lnTo>
                    <a:cubicBezTo>
                      <a:pt x="93821" y="158210"/>
                      <a:pt x="91154" y="166021"/>
                      <a:pt x="85820" y="171736"/>
                    </a:cubicBezTo>
                    <a:cubicBezTo>
                      <a:pt x="80486" y="177451"/>
                      <a:pt x="73152" y="180308"/>
                      <a:pt x="63722" y="180308"/>
                    </a:cubicBezTo>
                    <a:cubicBezTo>
                      <a:pt x="54292" y="180308"/>
                      <a:pt x="47053" y="177451"/>
                      <a:pt x="41624" y="171736"/>
                    </a:cubicBezTo>
                    <a:cubicBezTo>
                      <a:pt x="36195" y="166021"/>
                      <a:pt x="33433" y="158306"/>
                      <a:pt x="33433" y="148495"/>
                    </a:cubicBezTo>
                    <a:lnTo>
                      <a:pt x="33433" y="6410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id="{5B0F2CEE-CFB9-4885-BFAF-F44B451B5CCF}"/>
                  </a:ext>
                </a:extLst>
              </p:cNvPr>
              <p:cNvSpPr/>
              <p:nvPr/>
            </p:nvSpPr>
            <p:spPr>
              <a:xfrm>
                <a:off x="5842158" y="2977038"/>
                <a:ext cx="122872" cy="212598"/>
              </a:xfrm>
              <a:custGeom>
                <a:avLst/>
                <a:gdLst>
                  <a:gd name="connsiteX0" fmla="*/ 28765 w 122872"/>
                  <a:gd name="connsiteY0" fmla="*/ 204787 h 212598"/>
                  <a:gd name="connsiteX1" fmla="*/ 61722 w 122872"/>
                  <a:gd name="connsiteY1" fmla="*/ 212598 h 212598"/>
                  <a:gd name="connsiteX2" fmla="*/ 93535 w 122872"/>
                  <a:gd name="connsiteY2" fmla="*/ 205169 h 212598"/>
                  <a:gd name="connsiteX3" fmla="*/ 114014 w 122872"/>
                  <a:gd name="connsiteY3" fmla="*/ 182880 h 212598"/>
                  <a:gd name="connsiteX4" fmla="*/ 122872 w 122872"/>
                  <a:gd name="connsiteY4" fmla="*/ 146114 h 212598"/>
                  <a:gd name="connsiteX5" fmla="*/ 89440 w 122872"/>
                  <a:gd name="connsiteY5" fmla="*/ 146114 h 212598"/>
                  <a:gd name="connsiteX6" fmla="*/ 80867 w 122872"/>
                  <a:gd name="connsiteY6" fmla="*/ 171641 h 212598"/>
                  <a:gd name="connsiteX7" fmla="*/ 61627 w 122872"/>
                  <a:gd name="connsiteY7" fmla="*/ 180118 h 212598"/>
                  <a:gd name="connsiteX8" fmla="*/ 41053 w 122872"/>
                  <a:gd name="connsiteY8" fmla="*/ 171450 h 212598"/>
                  <a:gd name="connsiteX9" fmla="*/ 33528 w 122872"/>
                  <a:gd name="connsiteY9" fmla="*/ 147257 h 212598"/>
                  <a:gd name="connsiteX10" fmla="*/ 33528 w 122872"/>
                  <a:gd name="connsiteY10" fmla="*/ 65437 h 212598"/>
                  <a:gd name="connsiteX11" fmla="*/ 41053 w 122872"/>
                  <a:gd name="connsiteY11" fmla="*/ 41243 h 212598"/>
                  <a:gd name="connsiteX12" fmla="*/ 61627 w 122872"/>
                  <a:gd name="connsiteY12" fmla="*/ 32480 h 212598"/>
                  <a:gd name="connsiteX13" fmla="*/ 75438 w 122872"/>
                  <a:gd name="connsiteY13" fmla="*/ 36290 h 212598"/>
                  <a:gd name="connsiteX14" fmla="*/ 84868 w 122872"/>
                  <a:gd name="connsiteY14" fmla="*/ 47720 h 212598"/>
                  <a:gd name="connsiteX15" fmla="*/ 89440 w 122872"/>
                  <a:gd name="connsiteY15" fmla="*/ 66484 h 212598"/>
                  <a:gd name="connsiteX16" fmla="*/ 122872 w 122872"/>
                  <a:gd name="connsiteY16" fmla="*/ 66484 h 212598"/>
                  <a:gd name="connsiteX17" fmla="*/ 114014 w 122872"/>
                  <a:gd name="connsiteY17" fmla="*/ 29718 h 212598"/>
                  <a:gd name="connsiteX18" fmla="*/ 93535 w 122872"/>
                  <a:gd name="connsiteY18" fmla="*/ 7429 h 212598"/>
                  <a:gd name="connsiteX19" fmla="*/ 61627 w 122872"/>
                  <a:gd name="connsiteY19" fmla="*/ 0 h 212598"/>
                  <a:gd name="connsiteX20" fmla="*/ 28670 w 122872"/>
                  <a:gd name="connsiteY20" fmla="*/ 7906 h 212598"/>
                  <a:gd name="connsiteX21" fmla="*/ 7429 w 122872"/>
                  <a:gd name="connsiteY21" fmla="*/ 30385 h 212598"/>
                  <a:gd name="connsiteX22" fmla="*/ 0 w 122872"/>
                  <a:gd name="connsiteY22" fmla="*/ 65532 h 212598"/>
                  <a:gd name="connsiteX23" fmla="*/ 0 w 122872"/>
                  <a:gd name="connsiteY23" fmla="*/ 147352 h 212598"/>
                  <a:gd name="connsiteX24" fmla="*/ 7429 w 122872"/>
                  <a:gd name="connsiteY24" fmla="*/ 182404 h 212598"/>
                  <a:gd name="connsiteX25" fmla="*/ 28670 w 122872"/>
                  <a:gd name="connsiteY25" fmla="*/ 204883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598">
                    <a:moveTo>
                      <a:pt x="28765" y="204787"/>
                    </a:moveTo>
                    <a:cubicBezTo>
                      <a:pt x="38005" y="210026"/>
                      <a:pt x="49054" y="212598"/>
                      <a:pt x="61722" y="212598"/>
                    </a:cubicBezTo>
                    <a:cubicBezTo>
                      <a:pt x="74390" y="212598"/>
                      <a:pt x="84868" y="210122"/>
                      <a:pt x="93535" y="205169"/>
                    </a:cubicBezTo>
                    <a:cubicBezTo>
                      <a:pt x="102203" y="200216"/>
                      <a:pt x="109061" y="192786"/>
                      <a:pt x="114014" y="182880"/>
                    </a:cubicBezTo>
                    <a:cubicBezTo>
                      <a:pt x="118967" y="172974"/>
                      <a:pt x="121920" y="160687"/>
                      <a:pt x="122872" y="146114"/>
                    </a:cubicBezTo>
                    <a:lnTo>
                      <a:pt x="89440" y="146114"/>
                    </a:lnTo>
                    <a:cubicBezTo>
                      <a:pt x="88487" y="157448"/>
                      <a:pt x="85630" y="166021"/>
                      <a:pt x="80867" y="171641"/>
                    </a:cubicBezTo>
                    <a:cubicBezTo>
                      <a:pt x="76105" y="177260"/>
                      <a:pt x="69723" y="180118"/>
                      <a:pt x="61627" y="180118"/>
                    </a:cubicBezTo>
                    <a:cubicBezTo>
                      <a:pt x="52959" y="180118"/>
                      <a:pt x="46101" y="177260"/>
                      <a:pt x="41053" y="171450"/>
                    </a:cubicBezTo>
                    <a:cubicBezTo>
                      <a:pt x="36004" y="165640"/>
                      <a:pt x="33528" y="157639"/>
                      <a:pt x="33528" y="147257"/>
                    </a:cubicBezTo>
                    <a:lnTo>
                      <a:pt x="33528" y="65437"/>
                    </a:lnTo>
                    <a:cubicBezTo>
                      <a:pt x="33528" y="55150"/>
                      <a:pt x="36004" y="47053"/>
                      <a:pt x="41053" y="41243"/>
                    </a:cubicBez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4"/>
                    </a:cubicBezTo>
                    <a:lnTo>
                      <a:pt x="122872" y="66484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8" y="12382"/>
                      <a:pt x="93535" y="7429"/>
                    </a:cubicBezTo>
                    <a:cubicBezTo>
                      <a:pt x="84772" y="2476"/>
                      <a:pt x="74200" y="0"/>
                      <a:pt x="61627" y="0"/>
                    </a:cubicBezTo>
                    <a:cubicBezTo>
                      <a:pt x="49054" y="0"/>
                      <a:pt x="37909" y="2667"/>
                      <a:pt x="28670" y="7906"/>
                    </a:cubicBezTo>
                    <a:cubicBezTo>
                      <a:pt x="19431" y="13144"/>
                      <a:pt x="12287" y="20669"/>
                      <a:pt x="7429" y="30385"/>
                    </a:cubicBezTo>
                    <a:cubicBezTo>
                      <a:pt x="2476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6" y="172593"/>
                      <a:pt x="7429" y="182404"/>
                    </a:cubicBezTo>
                    <a:cubicBezTo>
                      <a:pt x="12382" y="192215"/>
                      <a:pt x="19431" y="199739"/>
                      <a:pt x="28670" y="20488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: фигура 29">
                <a:extLst>
                  <a:ext uri="{FF2B5EF4-FFF2-40B4-BE49-F238E27FC236}">
                    <a16:creationId xmlns:a16="http://schemas.microsoft.com/office/drawing/2014/main" id="{D5BC8FD1-F281-4B6E-8E76-9603E2C1E197}"/>
                  </a:ext>
                </a:extLst>
              </p:cNvPr>
              <p:cNvSpPr/>
              <p:nvPr/>
            </p:nvSpPr>
            <p:spPr>
              <a:xfrm>
                <a:off x="5993605" y="2979038"/>
                <a:ext cx="130492" cy="208311"/>
              </a:xfrm>
              <a:custGeom>
                <a:avLst/>
                <a:gdLst>
                  <a:gd name="connsiteX0" fmla="*/ 99060 w 130492"/>
                  <a:gd name="connsiteY0" fmla="*/ 63246 h 208311"/>
                  <a:gd name="connsiteX1" fmla="*/ 99060 w 130492"/>
                  <a:gd name="connsiteY1" fmla="*/ 208312 h 208311"/>
                  <a:gd name="connsiteX2" fmla="*/ 130492 w 130492"/>
                  <a:gd name="connsiteY2" fmla="*/ 208312 h 208311"/>
                  <a:gd name="connsiteX3" fmla="*/ 130492 w 130492"/>
                  <a:gd name="connsiteY3" fmla="*/ 0 h 208311"/>
                  <a:gd name="connsiteX4" fmla="*/ 100108 w 130492"/>
                  <a:gd name="connsiteY4" fmla="*/ 0 h 208311"/>
                  <a:gd name="connsiteX5" fmla="*/ 31242 w 130492"/>
                  <a:gd name="connsiteY5" fmla="*/ 146780 h 208311"/>
                  <a:gd name="connsiteX6" fmla="*/ 31242 w 130492"/>
                  <a:gd name="connsiteY6" fmla="*/ 0 h 208311"/>
                  <a:gd name="connsiteX7" fmla="*/ 0 w 130492"/>
                  <a:gd name="connsiteY7" fmla="*/ 0 h 208311"/>
                  <a:gd name="connsiteX8" fmla="*/ 0 w 130492"/>
                  <a:gd name="connsiteY8" fmla="*/ 208312 h 208311"/>
                  <a:gd name="connsiteX9" fmla="*/ 30575 w 130492"/>
                  <a:gd name="connsiteY9" fmla="*/ 208312 h 208311"/>
                  <a:gd name="connsiteX10" fmla="*/ 99060 w 130492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492" y="208312"/>
                    </a:lnTo>
                    <a:lnTo>
                      <a:pt x="130492" y="0"/>
                    </a:lnTo>
                    <a:lnTo>
                      <a:pt x="100108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27E16836-6E9A-4C54-A9BB-A46FA45B38B6}"/>
                  </a:ext>
                </a:extLst>
              </p:cNvPr>
              <p:cNvSpPr/>
              <p:nvPr/>
            </p:nvSpPr>
            <p:spPr>
              <a:xfrm>
                <a:off x="6162103" y="2979038"/>
                <a:ext cx="124205" cy="208406"/>
              </a:xfrm>
              <a:custGeom>
                <a:avLst/>
                <a:gdLst>
                  <a:gd name="connsiteX0" fmla="*/ 124016 w 124205"/>
                  <a:gd name="connsiteY0" fmla="*/ 137541 h 208406"/>
                  <a:gd name="connsiteX1" fmla="*/ 117253 w 124205"/>
                  <a:gd name="connsiteY1" fmla="*/ 107632 h 208406"/>
                  <a:gd name="connsiteX2" fmla="*/ 98298 w 124205"/>
                  <a:gd name="connsiteY2" fmla="*/ 88583 h 208406"/>
                  <a:gd name="connsiteX3" fmla="*/ 68580 w 124205"/>
                  <a:gd name="connsiteY3" fmla="*/ 81915 h 208406"/>
                  <a:gd name="connsiteX4" fmla="*/ 32766 w 124205"/>
                  <a:gd name="connsiteY4" fmla="*/ 81915 h 208406"/>
                  <a:gd name="connsiteX5" fmla="*/ 32766 w 124205"/>
                  <a:gd name="connsiteY5" fmla="*/ 31433 h 208406"/>
                  <a:gd name="connsiteX6" fmla="*/ 111062 w 124205"/>
                  <a:gd name="connsiteY6" fmla="*/ 31433 h 208406"/>
                  <a:gd name="connsiteX7" fmla="*/ 111062 w 124205"/>
                  <a:gd name="connsiteY7" fmla="*/ 0 h 208406"/>
                  <a:gd name="connsiteX8" fmla="*/ 0 w 124205"/>
                  <a:gd name="connsiteY8" fmla="*/ 0 h 208406"/>
                  <a:gd name="connsiteX9" fmla="*/ 0 w 124205"/>
                  <a:gd name="connsiteY9" fmla="*/ 208407 h 208406"/>
                  <a:gd name="connsiteX10" fmla="*/ 68675 w 124205"/>
                  <a:gd name="connsiteY10" fmla="*/ 208407 h 208406"/>
                  <a:gd name="connsiteX11" fmla="*/ 98393 w 124205"/>
                  <a:gd name="connsiteY11" fmla="*/ 201930 h 208406"/>
                  <a:gd name="connsiteX12" fmla="*/ 117443 w 124205"/>
                  <a:gd name="connsiteY12" fmla="*/ 182975 h 208406"/>
                  <a:gd name="connsiteX13" fmla="*/ 124206 w 124205"/>
                  <a:gd name="connsiteY13" fmla="*/ 153353 h 208406"/>
                  <a:gd name="connsiteX14" fmla="*/ 124206 w 124205"/>
                  <a:gd name="connsiteY14" fmla="*/ 137446 h 208406"/>
                  <a:gd name="connsiteX15" fmla="*/ 90583 w 124205"/>
                  <a:gd name="connsiteY15" fmla="*/ 151257 h 208406"/>
                  <a:gd name="connsiteX16" fmla="*/ 84487 w 124205"/>
                  <a:gd name="connsiteY16" fmla="*/ 170307 h 208406"/>
                  <a:gd name="connsiteX17" fmla="*/ 67818 w 124205"/>
                  <a:gd name="connsiteY17" fmla="*/ 177070 h 208406"/>
                  <a:gd name="connsiteX18" fmla="*/ 32671 w 124205"/>
                  <a:gd name="connsiteY18" fmla="*/ 177070 h 208406"/>
                  <a:gd name="connsiteX19" fmla="*/ 32671 w 124205"/>
                  <a:gd name="connsiteY19" fmla="*/ 113252 h 208406"/>
                  <a:gd name="connsiteX20" fmla="*/ 67818 w 124205"/>
                  <a:gd name="connsiteY20" fmla="*/ 113252 h 208406"/>
                  <a:gd name="connsiteX21" fmla="*/ 84487 w 124205"/>
                  <a:gd name="connsiteY21" fmla="*/ 120301 h 208406"/>
                  <a:gd name="connsiteX22" fmla="*/ 90583 w 124205"/>
                  <a:gd name="connsiteY22" fmla="*/ 139827 h 208406"/>
                  <a:gd name="connsiteX23" fmla="*/ 90583 w 124205"/>
                  <a:gd name="connsiteY23" fmla="*/ 15125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4205" h="208406">
                    <a:moveTo>
                      <a:pt x="124016" y="137541"/>
                    </a:moveTo>
                    <a:cubicBezTo>
                      <a:pt x="124016" y="125920"/>
                      <a:pt x="121729" y="115919"/>
                      <a:pt x="117253" y="107632"/>
                    </a:cubicBezTo>
                    <a:cubicBezTo>
                      <a:pt x="112776" y="99346"/>
                      <a:pt x="106394" y="92964"/>
                      <a:pt x="98298" y="88583"/>
                    </a:cubicBezTo>
                    <a:cubicBezTo>
                      <a:pt x="90106" y="84106"/>
                      <a:pt x="80200" y="81915"/>
                      <a:pt x="68580" y="81915"/>
                    </a:cubicBezTo>
                    <a:lnTo>
                      <a:pt x="32766" y="81915"/>
                    </a:lnTo>
                    <a:lnTo>
                      <a:pt x="32766" y="31433"/>
                    </a:lnTo>
                    <a:lnTo>
                      <a:pt x="111062" y="31433"/>
                    </a:lnTo>
                    <a:lnTo>
                      <a:pt x="111062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8675" y="208407"/>
                    </a:lnTo>
                    <a:cubicBezTo>
                      <a:pt x="80200" y="208407"/>
                      <a:pt x="90106" y="206216"/>
                      <a:pt x="98393" y="201930"/>
                    </a:cubicBezTo>
                    <a:cubicBezTo>
                      <a:pt x="106585" y="197549"/>
                      <a:pt x="112967" y="191262"/>
                      <a:pt x="117443" y="182975"/>
                    </a:cubicBezTo>
                    <a:cubicBezTo>
                      <a:pt x="121920" y="174689"/>
                      <a:pt x="124206" y="164878"/>
                      <a:pt x="124206" y="153353"/>
                    </a:cubicBezTo>
                    <a:lnTo>
                      <a:pt x="124206" y="137446"/>
                    </a:lnTo>
                    <a:close/>
                    <a:moveTo>
                      <a:pt x="90583" y="151257"/>
                    </a:moveTo>
                    <a:cubicBezTo>
                      <a:pt x="90583" y="159353"/>
                      <a:pt x="88583" y="165735"/>
                      <a:pt x="84487" y="170307"/>
                    </a:cubicBezTo>
                    <a:cubicBezTo>
                      <a:pt x="80391" y="174879"/>
                      <a:pt x="74867" y="177070"/>
                      <a:pt x="67818" y="177070"/>
                    </a:cubicBezTo>
                    <a:lnTo>
                      <a:pt x="32671" y="177070"/>
                    </a:lnTo>
                    <a:lnTo>
                      <a:pt x="32671" y="113252"/>
                    </a:lnTo>
                    <a:lnTo>
                      <a:pt x="67818" y="113252"/>
                    </a:lnTo>
                    <a:cubicBezTo>
                      <a:pt x="74867" y="113252"/>
                      <a:pt x="80486" y="115633"/>
                      <a:pt x="84487" y="120301"/>
                    </a:cubicBezTo>
                    <a:cubicBezTo>
                      <a:pt x="88583" y="124968"/>
                      <a:pt x="90583" y="131445"/>
                      <a:pt x="90583" y="139827"/>
                    </a:cubicBezTo>
                    <a:lnTo>
                      <a:pt x="90583" y="15125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:a16="http://schemas.microsoft.com/office/drawing/2014/main" id="{556086B8-2F86-40C7-B1AC-4105F2197FFA}"/>
                  </a:ext>
                </a:extLst>
              </p:cNvPr>
              <p:cNvSpPr/>
              <p:nvPr/>
            </p:nvSpPr>
            <p:spPr>
              <a:xfrm>
                <a:off x="6318217" y="2979038"/>
                <a:ext cx="130397" cy="208311"/>
              </a:xfrm>
              <a:custGeom>
                <a:avLst/>
                <a:gdLst>
                  <a:gd name="connsiteX0" fmla="*/ 130397 w 130397"/>
                  <a:gd name="connsiteY0" fmla="*/ 208312 h 208311"/>
                  <a:gd name="connsiteX1" fmla="*/ 130397 w 130397"/>
                  <a:gd name="connsiteY1" fmla="*/ 0 h 208311"/>
                  <a:gd name="connsiteX2" fmla="*/ 100013 w 130397"/>
                  <a:gd name="connsiteY2" fmla="*/ 0 h 208311"/>
                  <a:gd name="connsiteX3" fmla="*/ 31242 w 130397"/>
                  <a:gd name="connsiteY3" fmla="*/ 146780 h 208311"/>
                  <a:gd name="connsiteX4" fmla="*/ 31242 w 130397"/>
                  <a:gd name="connsiteY4" fmla="*/ 0 h 208311"/>
                  <a:gd name="connsiteX5" fmla="*/ 0 w 130397"/>
                  <a:gd name="connsiteY5" fmla="*/ 0 h 208311"/>
                  <a:gd name="connsiteX6" fmla="*/ 0 w 130397"/>
                  <a:gd name="connsiteY6" fmla="*/ 208312 h 208311"/>
                  <a:gd name="connsiteX7" fmla="*/ 30480 w 130397"/>
                  <a:gd name="connsiteY7" fmla="*/ 208312 h 208311"/>
                  <a:gd name="connsiteX8" fmla="*/ 99060 w 130397"/>
                  <a:gd name="connsiteY8" fmla="*/ 63246 h 208311"/>
                  <a:gd name="connsiteX9" fmla="*/ 99060 w 130397"/>
                  <a:gd name="connsiteY9" fmla="*/ 208312 h 208311"/>
                  <a:gd name="connsiteX10" fmla="*/ 130397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130397" y="208312"/>
                    </a:move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397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: фигура 32">
                <a:extLst>
                  <a:ext uri="{FF2B5EF4-FFF2-40B4-BE49-F238E27FC236}">
                    <a16:creationId xmlns:a16="http://schemas.microsoft.com/office/drawing/2014/main" id="{6B5308E3-3947-4557-970C-621EF3E716FA}"/>
                  </a:ext>
                </a:extLst>
              </p:cNvPr>
              <p:cNvSpPr/>
              <p:nvPr/>
            </p:nvSpPr>
            <p:spPr>
              <a:xfrm>
                <a:off x="6486524" y="2978943"/>
                <a:ext cx="124110" cy="208406"/>
              </a:xfrm>
              <a:custGeom>
                <a:avLst/>
                <a:gdLst>
                  <a:gd name="connsiteX0" fmla="*/ 117253 w 124110"/>
                  <a:gd name="connsiteY0" fmla="*/ 102108 h 208406"/>
                  <a:gd name="connsiteX1" fmla="*/ 124111 w 124110"/>
                  <a:gd name="connsiteY1" fmla="*/ 72771 h 208406"/>
                  <a:gd name="connsiteX2" fmla="*/ 124111 w 124110"/>
                  <a:gd name="connsiteY2" fmla="*/ 55531 h 208406"/>
                  <a:gd name="connsiteX3" fmla="*/ 117253 w 124110"/>
                  <a:gd name="connsiteY3" fmla="*/ 25908 h 208406"/>
                  <a:gd name="connsiteX4" fmla="*/ 97917 w 124110"/>
                  <a:gd name="connsiteY4" fmla="*/ 6667 h 208406"/>
                  <a:gd name="connsiteX5" fmla="*/ 68104 w 124110"/>
                  <a:gd name="connsiteY5" fmla="*/ 0 h 208406"/>
                  <a:gd name="connsiteX6" fmla="*/ 0 w 124110"/>
                  <a:gd name="connsiteY6" fmla="*/ 0 h 208406"/>
                  <a:gd name="connsiteX7" fmla="*/ 0 w 124110"/>
                  <a:gd name="connsiteY7" fmla="*/ 208407 h 208406"/>
                  <a:gd name="connsiteX8" fmla="*/ 32861 w 124110"/>
                  <a:gd name="connsiteY8" fmla="*/ 208407 h 208406"/>
                  <a:gd name="connsiteX9" fmla="*/ 32861 w 124110"/>
                  <a:gd name="connsiteY9" fmla="*/ 127540 h 208406"/>
                  <a:gd name="connsiteX10" fmla="*/ 68104 w 124110"/>
                  <a:gd name="connsiteY10" fmla="*/ 127540 h 208406"/>
                  <a:gd name="connsiteX11" fmla="*/ 97822 w 124110"/>
                  <a:gd name="connsiteY11" fmla="*/ 120968 h 208406"/>
                  <a:gd name="connsiteX12" fmla="*/ 117348 w 124110"/>
                  <a:gd name="connsiteY12" fmla="*/ 101918 h 208406"/>
                  <a:gd name="connsiteX13" fmla="*/ 90488 w 124110"/>
                  <a:gd name="connsiteY13" fmla="*/ 71247 h 208406"/>
                  <a:gd name="connsiteX14" fmla="*/ 84582 w 124110"/>
                  <a:gd name="connsiteY14" fmla="*/ 89440 h 208406"/>
                  <a:gd name="connsiteX15" fmla="*/ 68580 w 124110"/>
                  <a:gd name="connsiteY15" fmla="*/ 96298 h 208406"/>
                  <a:gd name="connsiteX16" fmla="*/ 32861 w 124110"/>
                  <a:gd name="connsiteY16" fmla="*/ 96298 h 208406"/>
                  <a:gd name="connsiteX17" fmla="*/ 32861 w 124110"/>
                  <a:gd name="connsiteY17" fmla="*/ 31528 h 208406"/>
                  <a:gd name="connsiteX18" fmla="*/ 68580 w 124110"/>
                  <a:gd name="connsiteY18" fmla="*/ 31528 h 208406"/>
                  <a:gd name="connsiteX19" fmla="*/ 84677 w 124110"/>
                  <a:gd name="connsiteY19" fmla="*/ 38386 h 208406"/>
                  <a:gd name="connsiteX20" fmla="*/ 90583 w 124110"/>
                  <a:gd name="connsiteY20" fmla="*/ 57150 h 208406"/>
                  <a:gd name="connsiteX21" fmla="*/ 90583 w 124110"/>
                  <a:gd name="connsiteY21" fmla="*/ 7115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110" h="208406">
                    <a:moveTo>
                      <a:pt x="117253" y="102108"/>
                    </a:moveTo>
                    <a:cubicBezTo>
                      <a:pt x="121825" y="93821"/>
                      <a:pt x="124111" y="84106"/>
                      <a:pt x="124111" y="72771"/>
                    </a:cubicBezTo>
                    <a:lnTo>
                      <a:pt x="124111" y="55531"/>
                    </a:lnTo>
                    <a:cubicBezTo>
                      <a:pt x="124111" y="44196"/>
                      <a:pt x="121825" y="34290"/>
                      <a:pt x="117253" y="25908"/>
                    </a:cubicBezTo>
                    <a:cubicBezTo>
                      <a:pt x="112681" y="17526"/>
                      <a:pt x="106204" y="11144"/>
                      <a:pt x="97917" y="6667"/>
                    </a:cubicBez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5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lose/>
                    <a:moveTo>
                      <a:pt x="90488" y="71247"/>
                    </a:moveTo>
                    <a:cubicBezTo>
                      <a:pt x="90488" y="78772"/>
                      <a:pt x="88487" y="84868"/>
                      <a:pt x="84582" y="89440"/>
                    </a:cubicBezTo>
                    <a:cubicBezTo>
                      <a:pt x="80582" y="94012"/>
                      <a:pt x="75247" y="96298"/>
                      <a:pt x="68580" y="96298"/>
                    </a:cubicBezTo>
                    <a:lnTo>
                      <a:pt x="32861" y="96298"/>
                    </a:lnTo>
                    <a:lnTo>
                      <a:pt x="32861" y="31528"/>
                    </a:lnTo>
                    <a:lnTo>
                      <a:pt x="68580" y="31528"/>
                    </a:lnTo>
                    <a:cubicBezTo>
                      <a:pt x="75343" y="31528"/>
                      <a:pt x="80677" y="33814"/>
                      <a:pt x="84677" y="38386"/>
                    </a:cubicBezTo>
                    <a:cubicBezTo>
                      <a:pt x="88583" y="42958"/>
                      <a:pt x="90583" y="49244"/>
                      <a:pt x="90583" y="57150"/>
                    </a:cubicBezTo>
                    <a:lnTo>
                      <a:pt x="90583" y="7115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: фигура 33">
                <a:extLst>
                  <a:ext uri="{FF2B5EF4-FFF2-40B4-BE49-F238E27FC236}">
                    <a16:creationId xmlns:a16="http://schemas.microsoft.com/office/drawing/2014/main" id="{A6E9FBDB-84C5-49B9-826F-05597E628D25}"/>
                  </a:ext>
                </a:extLst>
              </p:cNvPr>
              <p:cNvSpPr/>
              <p:nvPr/>
            </p:nvSpPr>
            <p:spPr>
              <a:xfrm>
                <a:off x="6636924" y="2977038"/>
                <a:ext cx="122872" cy="212598"/>
              </a:xfrm>
              <a:custGeom>
                <a:avLst/>
                <a:gdLst>
                  <a:gd name="connsiteX0" fmla="*/ 28766 w 122872"/>
                  <a:gd name="connsiteY0" fmla="*/ 204787 h 212598"/>
                  <a:gd name="connsiteX1" fmla="*/ 61722 w 122872"/>
                  <a:gd name="connsiteY1" fmla="*/ 212598 h 212598"/>
                  <a:gd name="connsiteX2" fmla="*/ 93536 w 122872"/>
                  <a:gd name="connsiteY2" fmla="*/ 205169 h 212598"/>
                  <a:gd name="connsiteX3" fmla="*/ 114014 w 122872"/>
                  <a:gd name="connsiteY3" fmla="*/ 182880 h 212598"/>
                  <a:gd name="connsiteX4" fmla="*/ 122873 w 122872"/>
                  <a:gd name="connsiteY4" fmla="*/ 146114 h 212598"/>
                  <a:gd name="connsiteX5" fmla="*/ 89440 w 122872"/>
                  <a:gd name="connsiteY5" fmla="*/ 146114 h 212598"/>
                  <a:gd name="connsiteX6" fmla="*/ 80867 w 122872"/>
                  <a:gd name="connsiteY6" fmla="*/ 171641 h 212598"/>
                  <a:gd name="connsiteX7" fmla="*/ 61627 w 122872"/>
                  <a:gd name="connsiteY7" fmla="*/ 180118 h 212598"/>
                  <a:gd name="connsiteX8" fmla="*/ 41053 w 122872"/>
                  <a:gd name="connsiteY8" fmla="*/ 171450 h 212598"/>
                  <a:gd name="connsiteX9" fmla="*/ 33528 w 122872"/>
                  <a:gd name="connsiteY9" fmla="*/ 147257 h 212598"/>
                  <a:gd name="connsiteX10" fmla="*/ 33528 w 122872"/>
                  <a:gd name="connsiteY10" fmla="*/ 65437 h 212598"/>
                  <a:gd name="connsiteX11" fmla="*/ 41053 w 122872"/>
                  <a:gd name="connsiteY11" fmla="*/ 41243 h 212598"/>
                  <a:gd name="connsiteX12" fmla="*/ 61627 w 122872"/>
                  <a:gd name="connsiteY12" fmla="*/ 32480 h 212598"/>
                  <a:gd name="connsiteX13" fmla="*/ 75438 w 122872"/>
                  <a:gd name="connsiteY13" fmla="*/ 36290 h 212598"/>
                  <a:gd name="connsiteX14" fmla="*/ 84868 w 122872"/>
                  <a:gd name="connsiteY14" fmla="*/ 47720 h 212598"/>
                  <a:gd name="connsiteX15" fmla="*/ 89440 w 122872"/>
                  <a:gd name="connsiteY15" fmla="*/ 66484 h 212598"/>
                  <a:gd name="connsiteX16" fmla="*/ 122873 w 122872"/>
                  <a:gd name="connsiteY16" fmla="*/ 66484 h 212598"/>
                  <a:gd name="connsiteX17" fmla="*/ 114014 w 122872"/>
                  <a:gd name="connsiteY17" fmla="*/ 29718 h 212598"/>
                  <a:gd name="connsiteX18" fmla="*/ 93536 w 122872"/>
                  <a:gd name="connsiteY18" fmla="*/ 7429 h 212598"/>
                  <a:gd name="connsiteX19" fmla="*/ 61627 w 122872"/>
                  <a:gd name="connsiteY19" fmla="*/ 0 h 212598"/>
                  <a:gd name="connsiteX20" fmla="*/ 28670 w 122872"/>
                  <a:gd name="connsiteY20" fmla="*/ 7906 h 212598"/>
                  <a:gd name="connsiteX21" fmla="*/ 7430 w 122872"/>
                  <a:gd name="connsiteY21" fmla="*/ 30385 h 212598"/>
                  <a:gd name="connsiteX22" fmla="*/ 0 w 122872"/>
                  <a:gd name="connsiteY22" fmla="*/ 65532 h 212598"/>
                  <a:gd name="connsiteX23" fmla="*/ 0 w 122872"/>
                  <a:gd name="connsiteY23" fmla="*/ 147352 h 212598"/>
                  <a:gd name="connsiteX24" fmla="*/ 7430 w 122872"/>
                  <a:gd name="connsiteY24" fmla="*/ 182404 h 212598"/>
                  <a:gd name="connsiteX25" fmla="*/ 28670 w 122872"/>
                  <a:gd name="connsiteY25" fmla="*/ 204883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598">
                    <a:moveTo>
                      <a:pt x="28766" y="204787"/>
                    </a:moveTo>
                    <a:cubicBezTo>
                      <a:pt x="38005" y="210026"/>
                      <a:pt x="49054" y="212598"/>
                      <a:pt x="61722" y="212598"/>
                    </a:cubicBezTo>
                    <a:cubicBezTo>
                      <a:pt x="74390" y="212598"/>
                      <a:pt x="84868" y="210122"/>
                      <a:pt x="93536" y="205169"/>
                    </a:cubicBezTo>
                    <a:cubicBezTo>
                      <a:pt x="102203" y="200216"/>
                      <a:pt x="109061" y="192786"/>
                      <a:pt x="114014" y="182880"/>
                    </a:cubicBezTo>
                    <a:cubicBezTo>
                      <a:pt x="118967" y="172974"/>
                      <a:pt x="121920" y="160687"/>
                      <a:pt x="122873" y="146114"/>
                    </a:cubicBezTo>
                    <a:lnTo>
                      <a:pt x="89440" y="146114"/>
                    </a:lnTo>
                    <a:cubicBezTo>
                      <a:pt x="88487" y="157448"/>
                      <a:pt x="85630" y="166021"/>
                      <a:pt x="80867" y="171641"/>
                    </a:cubicBezTo>
                    <a:cubicBezTo>
                      <a:pt x="76105" y="177260"/>
                      <a:pt x="69723" y="180118"/>
                      <a:pt x="61627" y="180118"/>
                    </a:cubicBezTo>
                    <a:cubicBezTo>
                      <a:pt x="52959" y="180118"/>
                      <a:pt x="46101" y="177260"/>
                      <a:pt x="41053" y="171450"/>
                    </a:cubicBezTo>
                    <a:cubicBezTo>
                      <a:pt x="36005" y="165640"/>
                      <a:pt x="33528" y="157639"/>
                      <a:pt x="33528" y="147257"/>
                    </a:cubicBezTo>
                    <a:lnTo>
                      <a:pt x="33528" y="65437"/>
                    </a:lnTo>
                    <a:cubicBezTo>
                      <a:pt x="33528" y="55150"/>
                      <a:pt x="36005" y="47053"/>
                      <a:pt x="41053" y="41243"/>
                    </a:cubicBez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4"/>
                    </a:cubicBezTo>
                    <a:lnTo>
                      <a:pt x="122873" y="66484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9" y="12382"/>
                      <a:pt x="93536" y="7429"/>
                    </a:cubicBezTo>
                    <a:cubicBezTo>
                      <a:pt x="84773" y="2476"/>
                      <a:pt x="74200" y="0"/>
                      <a:pt x="61627" y="0"/>
                    </a:cubicBezTo>
                    <a:cubicBezTo>
                      <a:pt x="49054" y="0"/>
                      <a:pt x="37910" y="2667"/>
                      <a:pt x="28670" y="7906"/>
                    </a:cubicBezTo>
                    <a:cubicBezTo>
                      <a:pt x="19431" y="13144"/>
                      <a:pt x="12287" y="20669"/>
                      <a:pt x="7430" y="30385"/>
                    </a:cubicBezTo>
                    <a:cubicBezTo>
                      <a:pt x="2477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7" y="172593"/>
                      <a:pt x="7430" y="182404"/>
                    </a:cubicBezTo>
                    <a:cubicBezTo>
                      <a:pt x="12383" y="192215"/>
                      <a:pt x="19431" y="199739"/>
                      <a:pt x="28670" y="20488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: фигура 34">
                <a:extLst>
                  <a:ext uri="{FF2B5EF4-FFF2-40B4-BE49-F238E27FC236}">
                    <a16:creationId xmlns:a16="http://schemas.microsoft.com/office/drawing/2014/main" id="{F70A9FC8-E9F8-4903-8F58-50927EB6288A}"/>
                  </a:ext>
                </a:extLst>
              </p:cNvPr>
              <p:cNvSpPr/>
              <p:nvPr/>
            </p:nvSpPr>
            <p:spPr>
              <a:xfrm>
                <a:off x="6788371" y="2979038"/>
                <a:ext cx="139350" cy="208502"/>
              </a:xfrm>
              <a:custGeom>
                <a:avLst/>
                <a:gdLst>
                  <a:gd name="connsiteX0" fmla="*/ 82772 w 139350"/>
                  <a:gd name="connsiteY0" fmla="*/ 102680 h 208502"/>
                  <a:gd name="connsiteX1" fmla="*/ 130683 w 139350"/>
                  <a:gd name="connsiteY1" fmla="*/ 0 h 208502"/>
                  <a:gd name="connsiteX2" fmla="*/ 93916 w 139350"/>
                  <a:gd name="connsiteY2" fmla="*/ 0 h 208502"/>
                  <a:gd name="connsiteX3" fmla="*/ 55245 w 139350"/>
                  <a:gd name="connsiteY3" fmla="*/ 89440 h 208502"/>
                  <a:gd name="connsiteX4" fmla="*/ 32861 w 139350"/>
                  <a:gd name="connsiteY4" fmla="*/ 89440 h 208502"/>
                  <a:gd name="connsiteX5" fmla="*/ 32861 w 139350"/>
                  <a:gd name="connsiteY5" fmla="*/ 0 h 208502"/>
                  <a:gd name="connsiteX6" fmla="*/ 0 w 139350"/>
                  <a:gd name="connsiteY6" fmla="*/ 0 h 208502"/>
                  <a:gd name="connsiteX7" fmla="*/ 0 w 139350"/>
                  <a:gd name="connsiteY7" fmla="*/ 208502 h 208502"/>
                  <a:gd name="connsiteX8" fmla="*/ 32861 w 139350"/>
                  <a:gd name="connsiteY8" fmla="*/ 208502 h 208502"/>
                  <a:gd name="connsiteX9" fmla="*/ 32861 w 139350"/>
                  <a:gd name="connsiteY9" fmla="*/ 120396 h 208502"/>
                  <a:gd name="connsiteX10" fmla="*/ 54483 w 139350"/>
                  <a:gd name="connsiteY10" fmla="*/ 120396 h 208502"/>
                  <a:gd name="connsiteX11" fmla="*/ 100203 w 139350"/>
                  <a:gd name="connsiteY11" fmla="*/ 208502 h 208502"/>
                  <a:gd name="connsiteX12" fmla="*/ 139351 w 139350"/>
                  <a:gd name="connsiteY12" fmla="*/ 208502 h 208502"/>
                  <a:gd name="connsiteX13" fmla="*/ 82772 w 139350"/>
                  <a:gd name="connsiteY13" fmla="*/ 102680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350" h="208502">
                    <a:moveTo>
                      <a:pt x="82772" y="102680"/>
                    </a:moveTo>
                    <a:lnTo>
                      <a:pt x="130683" y="0"/>
                    </a:lnTo>
                    <a:lnTo>
                      <a:pt x="93916" y="0"/>
                    </a:lnTo>
                    <a:lnTo>
                      <a:pt x="55245" y="89440"/>
                    </a:lnTo>
                    <a:lnTo>
                      <a:pt x="32861" y="89440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861" y="208502"/>
                    </a:lnTo>
                    <a:lnTo>
                      <a:pt x="32861" y="120396"/>
                    </a:lnTo>
                    <a:lnTo>
                      <a:pt x="54483" y="120396"/>
                    </a:lnTo>
                    <a:lnTo>
                      <a:pt x="100203" y="208502"/>
                    </a:lnTo>
                    <a:lnTo>
                      <a:pt x="139351" y="208502"/>
                    </a:lnTo>
                    <a:lnTo>
                      <a:pt x="82772" y="10268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: фигура 35">
                <a:extLst>
                  <a:ext uri="{FF2B5EF4-FFF2-40B4-BE49-F238E27FC236}">
                    <a16:creationId xmlns:a16="http://schemas.microsoft.com/office/drawing/2014/main" id="{AF534FC5-0970-41D3-B8CE-810B3D67A7A1}"/>
                  </a:ext>
                </a:extLst>
              </p:cNvPr>
              <p:cNvSpPr/>
              <p:nvPr/>
            </p:nvSpPr>
            <p:spPr>
              <a:xfrm>
                <a:off x="6949153" y="2979038"/>
                <a:ext cx="130397" cy="208311"/>
              </a:xfrm>
              <a:custGeom>
                <a:avLst/>
                <a:gdLst>
                  <a:gd name="connsiteX0" fmla="*/ 99060 w 130397"/>
                  <a:gd name="connsiteY0" fmla="*/ 63246 h 208311"/>
                  <a:gd name="connsiteX1" fmla="*/ 99060 w 130397"/>
                  <a:gd name="connsiteY1" fmla="*/ 208312 h 208311"/>
                  <a:gd name="connsiteX2" fmla="*/ 130397 w 130397"/>
                  <a:gd name="connsiteY2" fmla="*/ 208312 h 208311"/>
                  <a:gd name="connsiteX3" fmla="*/ 130397 w 130397"/>
                  <a:gd name="connsiteY3" fmla="*/ 0 h 208311"/>
                  <a:gd name="connsiteX4" fmla="*/ 100013 w 130397"/>
                  <a:gd name="connsiteY4" fmla="*/ 0 h 208311"/>
                  <a:gd name="connsiteX5" fmla="*/ 31242 w 130397"/>
                  <a:gd name="connsiteY5" fmla="*/ 146780 h 208311"/>
                  <a:gd name="connsiteX6" fmla="*/ 31242 w 130397"/>
                  <a:gd name="connsiteY6" fmla="*/ 0 h 208311"/>
                  <a:gd name="connsiteX7" fmla="*/ 0 w 130397"/>
                  <a:gd name="connsiteY7" fmla="*/ 0 h 208311"/>
                  <a:gd name="connsiteX8" fmla="*/ 0 w 130397"/>
                  <a:gd name="connsiteY8" fmla="*/ 208312 h 208311"/>
                  <a:gd name="connsiteX9" fmla="*/ 30480 w 130397"/>
                  <a:gd name="connsiteY9" fmla="*/ 208312 h 208311"/>
                  <a:gd name="connsiteX10" fmla="*/ 99060 w 130397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: фигура 36">
                <a:extLst>
                  <a:ext uri="{FF2B5EF4-FFF2-40B4-BE49-F238E27FC236}">
                    <a16:creationId xmlns:a16="http://schemas.microsoft.com/office/drawing/2014/main" id="{CC7EEFE6-1D69-4BBB-B093-3CAEAAC703BA}"/>
                  </a:ext>
                </a:extLst>
              </p:cNvPr>
              <p:cNvSpPr/>
              <p:nvPr/>
            </p:nvSpPr>
            <p:spPr>
              <a:xfrm>
                <a:off x="7117460" y="2979038"/>
                <a:ext cx="130397" cy="208311"/>
              </a:xfrm>
              <a:custGeom>
                <a:avLst/>
                <a:gdLst>
                  <a:gd name="connsiteX0" fmla="*/ 130397 w 130397"/>
                  <a:gd name="connsiteY0" fmla="*/ 208312 h 208311"/>
                  <a:gd name="connsiteX1" fmla="*/ 130397 w 130397"/>
                  <a:gd name="connsiteY1" fmla="*/ 0 h 208311"/>
                  <a:gd name="connsiteX2" fmla="*/ 100013 w 130397"/>
                  <a:gd name="connsiteY2" fmla="*/ 0 h 208311"/>
                  <a:gd name="connsiteX3" fmla="*/ 31242 w 130397"/>
                  <a:gd name="connsiteY3" fmla="*/ 146780 h 208311"/>
                  <a:gd name="connsiteX4" fmla="*/ 31242 w 130397"/>
                  <a:gd name="connsiteY4" fmla="*/ 0 h 208311"/>
                  <a:gd name="connsiteX5" fmla="*/ 0 w 130397"/>
                  <a:gd name="connsiteY5" fmla="*/ 0 h 208311"/>
                  <a:gd name="connsiteX6" fmla="*/ 0 w 130397"/>
                  <a:gd name="connsiteY6" fmla="*/ 208312 h 208311"/>
                  <a:gd name="connsiteX7" fmla="*/ 30480 w 130397"/>
                  <a:gd name="connsiteY7" fmla="*/ 208312 h 208311"/>
                  <a:gd name="connsiteX8" fmla="*/ 99060 w 130397"/>
                  <a:gd name="connsiteY8" fmla="*/ 63246 h 208311"/>
                  <a:gd name="connsiteX9" fmla="*/ 99060 w 130397"/>
                  <a:gd name="connsiteY9" fmla="*/ 208312 h 208311"/>
                  <a:gd name="connsiteX10" fmla="*/ 130397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130397" y="208312"/>
                    </a:move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397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71326EC1-F3DE-47A8-A2D8-BF7994216755}"/>
                  </a:ext>
                </a:extLst>
              </p:cNvPr>
              <p:cNvSpPr/>
              <p:nvPr/>
            </p:nvSpPr>
            <p:spPr>
              <a:xfrm>
                <a:off x="7138701" y="2919412"/>
                <a:ext cx="86486" cy="44767"/>
              </a:xfrm>
              <a:custGeom>
                <a:avLst/>
                <a:gdLst>
                  <a:gd name="connsiteX0" fmla="*/ 42672 w 86486"/>
                  <a:gd name="connsiteY0" fmla="*/ 44768 h 44767"/>
                  <a:gd name="connsiteX1" fmla="*/ 43815 w 86486"/>
                  <a:gd name="connsiteY1" fmla="*/ 44768 h 44767"/>
                  <a:gd name="connsiteX2" fmla="*/ 75343 w 86486"/>
                  <a:gd name="connsiteY2" fmla="*/ 33052 h 44767"/>
                  <a:gd name="connsiteX3" fmla="*/ 86487 w 86486"/>
                  <a:gd name="connsiteY3" fmla="*/ 0 h 44767"/>
                  <a:gd name="connsiteX4" fmla="*/ 59722 w 86486"/>
                  <a:gd name="connsiteY4" fmla="*/ 286 h 44767"/>
                  <a:gd name="connsiteX5" fmla="*/ 55531 w 86486"/>
                  <a:gd name="connsiteY5" fmla="*/ 15431 h 44767"/>
                  <a:gd name="connsiteX6" fmla="*/ 43815 w 86486"/>
                  <a:gd name="connsiteY6" fmla="*/ 20765 h 44767"/>
                  <a:gd name="connsiteX7" fmla="*/ 42672 w 86486"/>
                  <a:gd name="connsiteY7" fmla="*/ 20765 h 44767"/>
                  <a:gd name="connsiteX8" fmla="*/ 30956 w 86486"/>
                  <a:gd name="connsiteY8" fmla="*/ 15431 h 44767"/>
                  <a:gd name="connsiteX9" fmla="*/ 26765 w 86486"/>
                  <a:gd name="connsiteY9" fmla="*/ 286 h 44767"/>
                  <a:gd name="connsiteX10" fmla="*/ 0 w 86486"/>
                  <a:gd name="connsiteY10" fmla="*/ 0 h 44767"/>
                  <a:gd name="connsiteX11" fmla="*/ 11144 w 86486"/>
                  <a:gd name="connsiteY11" fmla="*/ 33052 h 44767"/>
                  <a:gd name="connsiteX12" fmla="*/ 42672 w 86486"/>
                  <a:gd name="connsiteY12" fmla="*/ 44768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86" h="44767">
                    <a:moveTo>
                      <a:pt x="42672" y="44768"/>
                    </a:moveTo>
                    <a:lnTo>
                      <a:pt x="43815" y="44768"/>
                    </a:lnTo>
                    <a:cubicBezTo>
                      <a:pt x="57340" y="44768"/>
                      <a:pt x="67913" y="40862"/>
                      <a:pt x="75343" y="33052"/>
                    </a:cubicBezTo>
                    <a:cubicBezTo>
                      <a:pt x="82772" y="25241"/>
                      <a:pt x="86487" y="14288"/>
                      <a:pt x="86487" y="0"/>
                    </a:cubicBezTo>
                    <a:lnTo>
                      <a:pt x="59722" y="286"/>
                    </a:lnTo>
                    <a:cubicBezTo>
                      <a:pt x="59722" y="6763"/>
                      <a:pt x="58293" y="11811"/>
                      <a:pt x="55531" y="15431"/>
                    </a:cubicBezTo>
                    <a:cubicBezTo>
                      <a:pt x="52769" y="19050"/>
                      <a:pt x="48863" y="20765"/>
                      <a:pt x="43815" y="20765"/>
                    </a:cubicBezTo>
                    <a:lnTo>
                      <a:pt x="42672" y="20765"/>
                    </a:lnTo>
                    <a:cubicBezTo>
                      <a:pt x="37624" y="20765"/>
                      <a:pt x="33719" y="18955"/>
                      <a:pt x="30956" y="15431"/>
                    </a:cubicBezTo>
                    <a:cubicBezTo>
                      <a:pt x="28194" y="11906"/>
                      <a:pt x="26765" y="6763"/>
                      <a:pt x="26765" y="286"/>
                    </a:cubicBezTo>
                    <a:lnTo>
                      <a:pt x="0" y="0"/>
                    </a:lnTo>
                    <a:cubicBezTo>
                      <a:pt x="0" y="14288"/>
                      <a:pt x="3715" y="25241"/>
                      <a:pt x="11144" y="33052"/>
                    </a:cubicBezTo>
                    <a:cubicBezTo>
                      <a:pt x="18574" y="40862"/>
                      <a:pt x="29146" y="44768"/>
                      <a:pt x="42672" y="4476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8474E8A5-C0CE-45E1-8A42-5862A553B176}"/>
                  </a:ext>
                </a:extLst>
              </p:cNvPr>
              <p:cNvSpPr/>
              <p:nvPr/>
            </p:nvSpPr>
            <p:spPr>
              <a:xfrm>
                <a:off x="7354728" y="2979038"/>
                <a:ext cx="124110" cy="208502"/>
              </a:xfrm>
              <a:custGeom>
                <a:avLst/>
                <a:gdLst>
                  <a:gd name="connsiteX0" fmla="*/ 91250 w 124110"/>
                  <a:gd name="connsiteY0" fmla="*/ 121158 h 208502"/>
                  <a:gd name="connsiteX1" fmla="*/ 91250 w 124110"/>
                  <a:gd name="connsiteY1" fmla="*/ 208502 h 208502"/>
                  <a:gd name="connsiteX2" fmla="*/ 124111 w 124110"/>
                  <a:gd name="connsiteY2" fmla="*/ 208502 h 208502"/>
                  <a:gd name="connsiteX3" fmla="*/ 124111 w 124110"/>
                  <a:gd name="connsiteY3" fmla="*/ 0 h 208502"/>
                  <a:gd name="connsiteX4" fmla="*/ 91250 w 124110"/>
                  <a:gd name="connsiteY4" fmla="*/ 0 h 208502"/>
                  <a:gd name="connsiteX5" fmla="*/ 91250 w 124110"/>
                  <a:gd name="connsiteY5" fmla="*/ 90011 h 208502"/>
                  <a:gd name="connsiteX6" fmla="*/ 32766 w 124110"/>
                  <a:gd name="connsiteY6" fmla="*/ 90011 h 208502"/>
                  <a:gd name="connsiteX7" fmla="*/ 32766 w 124110"/>
                  <a:gd name="connsiteY7" fmla="*/ 0 h 208502"/>
                  <a:gd name="connsiteX8" fmla="*/ 0 w 124110"/>
                  <a:gd name="connsiteY8" fmla="*/ 0 h 208502"/>
                  <a:gd name="connsiteX9" fmla="*/ 0 w 124110"/>
                  <a:gd name="connsiteY9" fmla="*/ 208502 h 208502"/>
                  <a:gd name="connsiteX10" fmla="*/ 32766 w 124110"/>
                  <a:gd name="connsiteY10" fmla="*/ 208502 h 208502"/>
                  <a:gd name="connsiteX11" fmla="*/ 32766 w 124110"/>
                  <a:gd name="connsiteY11" fmla="*/ 121158 h 208502"/>
                  <a:gd name="connsiteX12" fmla="*/ 91250 w 124110"/>
                  <a:gd name="connsiteY12" fmla="*/ 121158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502">
                    <a:moveTo>
                      <a:pt x="91250" y="121158"/>
                    </a:moveTo>
                    <a:lnTo>
                      <a:pt x="91250" y="208502"/>
                    </a:lnTo>
                    <a:lnTo>
                      <a:pt x="124111" y="208502"/>
                    </a:lnTo>
                    <a:lnTo>
                      <a:pt x="124111" y="0"/>
                    </a:lnTo>
                    <a:lnTo>
                      <a:pt x="91250" y="0"/>
                    </a:lnTo>
                    <a:lnTo>
                      <a:pt x="91250" y="90011"/>
                    </a:lnTo>
                    <a:lnTo>
                      <a:pt x="32766" y="90011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766" y="208502"/>
                    </a:lnTo>
                    <a:lnTo>
                      <a:pt x="32766" y="121158"/>
                    </a:lnTo>
                    <a:lnTo>
                      <a:pt x="91250" y="12115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1713C352-69A6-4112-BF21-A460639BE709}"/>
                  </a:ext>
                </a:extLst>
              </p:cNvPr>
              <p:cNvSpPr/>
              <p:nvPr/>
            </p:nvSpPr>
            <p:spPr>
              <a:xfrm>
                <a:off x="7516653" y="2979038"/>
                <a:ext cx="130492" cy="208311"/>
              </a:xfrm>
              <a:custGeom>
                <a:avLst/>
                <a:gdLst>
                  <a:gd name="connsiteX0" fmla="*/ 99060 w 130492"/>
                  <a:gd name="connsiteY0" fmla="*/ 63246 h 208311"/>
                  <a:gd name="connsiteX1" fmla="*/ 99060 w 130492"/>
                  <a:gd name="connsiteY1" fmla="*/ 208312 h 208311"/>
                  <a:gd name="connsiteX2" fmla="*/ 130493 w 130492"/>
                  <a:gd name="connsiteY2" fmla="*/ 208312 h 208311"/>
                  <a:gd name="connsiteX3" fmla="*/ 130493 w 130492"/>
                  <a:gd name="connsiteY3" fmla="*/ 0 h 208311"/>
                  <a:gd name="connsiteX4" fmla="*/ 100108 w 130492"/>
                  <a:gd name="connsiteY4" fmla="*/ 0 h 208311"/>
                  <a:gd name="connsiteX5" fmla="*/ 31242 w 130492"/>
                  <a:gd name="connsiteY5" fmla="*/ 146780 h 208311"/>
                  <a:gd name="connsiteX6" fmla="*/ 31242 w 130492"/>
                  <a:gd name="connsiteY6" fmla="*/ 0 h 208311"/>
                  <a:gd name="connsiteX7" fmla="*/ 0 w 130492"/>
                  <a:gd name="connsiteY7" fmla="*/ 0 h 208311"/>
                  <a:gd name="connsiteX8" fmla="*/ 0 w 130492"/>
                  <a:gd name="connsiteY8" fmla="*/ 208312 h 208311"/>
                  <a:gd name="connsiteX9" fmla="*/ 30575 w 130492"/>
                  <a:gd name="connsiteY9" fmla="*/ 208312 h 208311"/>
                  <a:gd name="connsiteX10" fmla="*/ 99060 w 130492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493" y="208312"/>
                    </a:lnTo>
                    <a:lnTo>
                      <a:pt x="130493" y="0"/>
                    </a:lnTo>
                    <a:lnTo>
                      <a:pt x="100108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4E645097-E722-45F7-8017-D82183632109}"/>
                  </a:ext>
                </a:extLst>
              </p:cNvPr>
              <p:cNvSpPr/>
              <p:nvPr/>
            </p:nvSpPr>
            <p:spPr>
              <a:xfrm>
                <a:off x="7684960" y="2979038"/>
                <a:ext cx="130492" cy="208311"/>
              </a:xfrm>
              <a:custGeom>
                <a:avLst/>
                <a:gdLst>
                  <a:gd name="connsiteX0" fmla="*/ 100108 w 130492"/>
                  <a:gd name="connsiteY0" fmla="*/ 0 h 208311"/>
                  <a:gd name="connsiteX1" fmla="*/ 31242 w 130492"/>
                  <a:gd name="connsiteY1" fmla="*/ 146780 h 208311"/>
                  <a:gd name="connsiteX2" fmla="*/ 31242 w 130492"/>
                  <a:gd name="connsiteY2" fmla="*/ 0 h 208311"/>
                  <a:gd name="connsiteX3" fmla="*/ 0 w 130492"/>
                  <a:gd name="connsiteY3" fmla="*/ 0 h 208311"/>
                  <a:gd name="connsiteX4" fmla="*/ 0 w 130492"/>
                  <a:gd name="connsiteY4" fmla="*/ 208312 h 208311"/>
                  <a:gd name="connsiteX5" fmla="*/ 30575 w 130492"/>
                  <a:gd name="connsiteY5" fmla="*/ 208312 h 208311"/>
                  <a:gd name="connsiteX6" fmla="*/ 99060 w 130492"/>
                  <a:gd name="connsiteY6" fmla="*/ 63246 h 208311"/>
                  <a:gd name="connsiteX7" fmla="*/ 99060 w 130492"/>
                  <a:gd name="connsiteY7" fmla="*/ 208312 h 208311"/>
                  <a:gd name="connsiteX8" fmla="*/ 130492 w 130492"/>
                  <a:gd name="connsiteY8" fmla="*/ 208312 h 208311"/>
                  <a:gd name="connsiteX9" fmla="*/ 130492 w 130492"/>
                  <a:gd name="connsiteY9" fmla="*/ 0 h 208311"/>
                  <a:gd name="connsiteX10" fmla="*/ 100108 w 130492"/>
                  <a:gd name="connsiteY10" fmla="*/ 0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100108" y="0"/>
                    </a:move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492" y="208312"/>
                    </a:lnTo>
                    <a:lnTo>
                      <a:pt x="130492" y="0"/>
                    </a:lnTo>
                    <a:lnTo>
                      <a:pt x="100108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A73FC93C-B13F-45D5-B18D-0EA670DE0C02}"/>
                  </a:ext>
                </a:extLst>
              </p:cNvPr>
              <p:cNvSpPr/>
              <p:nvPr/>
            </p:nvSpPr>
            <p:spPr>
              <a:xfrm>
                <a:off x="5217318" y="3331368"/>
                <a:ext cx="98202" cy="208406"/>
              </a:xfrm>
              <a:custGeom>
                <a:avLst/>
                <a:gdLst>
                  <a:gd name="connsiteX0" fmla="*/ 32861 w 98202"/>
                  <a:gd name="connsiteY0" fmla="*/ 31432 h 208406"/>
                  <a:gd name="connsiteX1" fmla="*/ 98203 w 98202"/>
                  <a:gd name="connsiteY1" fmla="*/ 31432 h 208406"/>
                  <a:gd name="connsiteX2" fmla="*/ 98203 w 98202"/>
                  <a:gd name="connsiteY2" fmla="*/ 0 h 208406"/>
                  <a:gd name="connsiteX3" fmla="*/ 32861 w 98202"/>
                  <a:gd name="connsiteY3" fmla="*/ 0 h 208406"/>
                  <a:gd name="connsiteX4" fmla="*/ 17050 w 98202"/>
                  <a:gd name="connsiteY4" fmla="*/ 0 h 208406"/>
                  <a:gd name="connsiteX5" fmla="*/ 0 w 98202"/>
                  <a:gd name="connsiteY5" fmla="*/ 0 h 208406"/>
                  <a:gd name="connsiteX6" fmla="*/ 0 w 98202"/>
                  <a:gd name="connsiteY6" fmla="*/ 208407 h 208406"/>
                  <a:gd name="connsiteX7" fmla="*/ 32861 w 98202"/>
                  <a:gd name="connsiteY7" fmla="*/ 208407 h 208406"/>
                  <a:gd name="connsiteX8" fmla="*/ 32861 w 98202"/>
                  <a:gd name="connsiteY8" fmla="*/ 3143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202" h="208406">
                    <a:moveTo>
                      <a:pt x="32861" y="31432"/>
                    </a:moveTo>
                    <a:lnTo>
                      <a:pt x="98203" y="31432"/>
                    </a:lnTo>
                    <a:lnTo>
                      <a:pt x="98203" y="0"/>
                    </a:lnTo>
                    <a:lnTo>
                      <a:pt x="32861" y="0"/>
                    </a:lnTo>
                    <a:lnTo>
                      <a:pt x="17050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3143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024B1396-AD67-46E8-8795-4D17B4F7691B}"/>
                  </a:ext>
                </a:extLst>
              </p:cNvPr>
              <p:cNvSpPr/>
              <p:nvPr/>
            </p:nvSpPr>
            <p:spPr>
              <a:xfrm>
                <a:off x="5340476" y="3331368"/>
                <a:ext cx="130397" cy="208311"/>
              </a:xfrm>
              <a:custGeom>
                <a:avLst/>
                <a:gdLst>
                  <a:gd name="connsiteX0" fmla="*/ 0 w 130397"/>
                  <a:gd name="connsiteY0" fmla="*/ 0 h 208311"/>
                  <a:gd name="connsiteX1" fmla="*/ 0 w 130397"/>
                  <a:gd name="connsiteY1" fmla="*/ 208312 h 208311"/>
                  <a:gd name="connsiteX2" fmla="*/ 30480 w 130397"/>
                  <a:gd name="connsiteY2" fmla="*/ 208312 h 208311"/>
                  <a:gd name="connsiteX3" fmla="*/ 99060 w 130397"/>
                  <a:gd name="connsiteY3" fmla="*/ 63151 h 208311"/>
                  <a:gd name="connsiteX4" fmla="*/ 99060 w 130397"/>
                  <a:gd name="connsiteY4" fmla="*/ 208312 h 208311"/>
                  <a:gd name="connsiteX5" fmla="*/ 130397 w 130397"/>
                  <a:gd name="connsiteY5" fmla="*/ 208312 h 208311"/>
                  <a:gd name="connsiteX6" fmla="*/ 130397 w 130397"/>
                  <a:gd name="connsiteY6" fmla="*/ 0 h 208311"/>
                  <a:gd name="connsiteX7" fmla="*/ 100013 w 130397"/>
                  <a:gd name="connsiteY7" fmla="*/ 0 h 208311"/>
                  <a:gd name="connsiteX8" fmla="*/ 31242 w 130397"/>
                  <a:gd name="connsiteY8" fmla="*/ 146780 h 208311"/>
                  <a:gd name="connsiteX9" fmla="*/ 31242 w 130397"/>
                  <a:gd name="connsiteY9" fmla="*/ 0 h 208311"/>
                  <a:gd name="connsiteX10" fmla="*/ 0 w 130397"/>
                  <a:gd name="connsiteY10" fmla="*/ 0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0" y="0"/>
                    </a:move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151"/>
                    </a:lnTo>
                    <a:lnTo>
                      <a:pt x="99060" y="208312"/>
                    </a:ln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D83FF6E7-30DA-4BA8-BF1F-7DD9C91154A9}"/>
                  </a:ext>
                </a:extLst>
              </p:cNvPr>
              <p:cNvSpPr/>
              <p:nvPr/>
            </p:nvSpPr>
            <p:spPr>
              <a:xfrm>
                <a:off x="5508783" y="3331368"/>
                <a:ext cx="98202" cy="208406"/>
              </a:xfrm>
              <a:custGeom>
                <a:avLst/>
                <a:gdLst>
                  <a:gd name="connsiteX0" fmla="*/ 32766 w 98202"/>
                  <a:gd name="connsiteY0" fmla="*/ 31432 h 208406"/>
                  <a:gd name="connsiteX1" fmla="*/ 98203 w 98202"/>
                  <a:gd name="connsiteY1" fmla="*/ 31432 h 208406"/>
                  <a:gd name="connsiteX2" fmla="*/ 98203 w 98202"/>
                  <a:gd name="connsiteY2" fmla="*/ 0 h 208406"/>
                  <a:gd name="connsiteX3" fmla="*/ 32766 w 98202"/>
                  <a:gd name="connsiteY3" fmla="*/ 0 h 208406"/>
                  <a:gd name="connsiteX4" fmla="*/ 17050 w 98202"/>
                  <a:gd name="connsiteY4" fmla="*/ 0 h 208406"/>
                  <a:gd name="connsiteX5" fmla="*/ 0 w 98202"/>
                  <a:gd name="connsiteY5" fmla="*/ 0 h 208406"/>
                  <a:gd name="connsiteX6" fmla="*/ 0 w 98202"/>
                  <a:gd name="connsiteY6" fmla="*/ 208407 h 208406"/>
                  <a:gd name="connsiteX7" fmla="*/ 32766 w 98202"/>
                  <a:gd name="connsiteY7" fmla="*/ 208407 h 208406"/>
                  <a:gd name="connsiteX8" fmla="*/ 32766 w 98202"/>
                  <a:gd name="connsiteY8" fmla="*/ 3143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202" h="208406">
                    <a:moveTo>
                      <a:pt x="32766" y="31432"/>
                    </a:moveTo>
                    <a:lnTo>
                      <a:pt x="98203" y="31432"/>
                    </a:lnTo>
                    <a:lnTo>
                      <a:pt x="98203" y="0"/>
                    </a:lnTo>
                    <a:lnTo>
                      <a:pt x="32766" y="0"/>
                    </a:lnTo>
                    <a:lnTo>
                      <a:pt x="17050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766" y="208407"/>
                    </a:lnTo>
                    <a:lnTo>
                      <a:pt x="32766" y="3143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C38929AE-0E56-4491-BEAA-4E84EAB6E2F9}"/>
                  </a:ext>
                </a:extLst>
              </p:cNvPr>
              <p:cNvSpPr/>
              <p:nvPr/>
            </p:nvSpPr>
            <p:spPr>
              <a:xfrm>
                <a:off x="5631941" y="3331368"/>
                <a:ext cx="130397" cy="208311"/>
              </a:xfrm>
              <a:custGeom>
                <a:avLst/>
                <a:gdLst>
                  <a:gd name="connsiteX0" fmla="*/ 99060 w 130397"/>
                  <a:gd name="connsiteY0" fmla="*/ 208312 h 208311"/>
                  <a:gd name="connsiteX1" fmla="*/ 130397 w 130397"/>
                  <a:gd name="connsiteY1" fmla="*/ 208312 h 208311"/>
                  <a:gd name="connsiteX2" fmla="*/ 130397 w 130397"/>
                  <a:gd name="connsiteY2" fmla="*/ 0 h 208311"/>
                  <a:gd name="connsiteX3" fmla="*/ 100013 w 130397"/>
                  <a:gd name="connsiteY3" fmla="*/ 0 h 208311"/>
                  <a:gd name="connsiteX4" fmla="*/ 31242 w 130397"/>
                  <a:gd name="connsiteY4" fmla="*/ 146780 h 208311"/>
                  <a:gd name="connsiteX5" fmla="*/ 31242 w 130397"/>
                  <a:gd name="connsiteY5" fmla="*/ 0 h 208311"/>
                  <a:gd name="connsiteX6" fmla="*/ 0 w 130397"/>
                  <a:gd name="connsiteY6" fmla="*/ 0 h 208311"/>
                  <a:gd name="connsiteX7" fmla="*/ 0 w 130397"/>
                  <a:gd name="connsiteY7" fmla="*/ 208312 h 208311"/>
                  <a:gd name="connsiteX8" fmla="*/ 30480 w 130397"/>
                  <a:gd name="connsiteY8" fmla="*/ 208312 h 208311"/>
                  <a:gd name="connsiteX9" fmla="*/ 99060 w 130397"/>
                  <a:gd name="connsiteY9" fmla="*/ 63151 h 208311"/>
                  <a:gd name="connsiteX10" fmla="*/ 99060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99060" y="208312"/>
                    </a:move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151"/>
                    </a:lnTo>
                    <a:lnTo>
                      <a:pt x="99060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181ADB71-A1F7-4940-98DC-21919AA88614}"/>
                  </a:ext>
                </a:extLst>
              </p:cNvPr>
              <p:cNvSpPr/>
              <p:nvPr/>
            </p:nvSpPr>
            <p:spPr>
              <a:xfrm>
                <a:off x="5800248" y="3331368"/>
                <a:ext cx="113919" cy="208406"/>
              </a:xfrm>
              <a:custGeom>
                <a:avLst/>
                <a:gdLst>
                  <a:gd name="connsiteX0" fmla="*/ 113919 w 113919"/>
                  <a:gd name="connsiteY0" fmla="*/ 176879 h 208406"/>
                  <a:gd name="connsiteX1" fmla="*/ 32766 w 113919"/>
                  <a:gd name="connsiteY1" fmla="*/ 176879 h 208406"/>
                  <a:gd name="connsiteX2" fmla="*/ 32766 w 113919"/>
                  <a:gd name="connsiteY2" fmla="*/ 120587 h 208406"/>
                  <a:gd name="connsiteX3" fmla="*/ 102489 w 113919"/>
                  <a:gd name="connsiteY3" fmla="*/ 120587 h 208406"/>
                  <a:gd name="connsiteX4" fmla="*/ 102489 w 113919"/>
                  <a:gd name="connsiteY4" fmla="*/ 89345 h 208406"/>
                  <a:gd name="connsiteX5" fmla="*/ 32766 w 113919"/>
                  <a:gd name="connsiteY5" fmla="*/ 89345 h 208406"/>
                  <a:gd name="connsiteX6" fmla="*/ 32766 w 113919"/>
                  <a:gd name="connsiteY6" fmla="*/ 31528 h 208406"/>
                  <a:gd name="connsiteX7" fmla="*/ 113919 w 113919"/>
                  <a:gd name="connsiteY7" fmla="*/ 31528 h 208406"/>
                  <a:gd name="connsiteX8" fmla="*/ 113919 w 113919"/>
                  <a:gd name="connsiteY8" fmla="*/ 0 h 208406"/>
                  <a:gd name="connsiteX9" fmla="*/ 32766 w 113919"/>
                  <a:gd name="connsiteY9" fmla="*/ 0 h 208406"/>
                  <a:gd name="connsiteX10" fmla="*/ 14573 w 113919"/>
                  <a:gd name="connsiteY10" fmla="*/ 0 h 208406"/>
                  <a:gd name="connsiteX11" fmla="*/ 0 w 113919"/>
                  <a:gd name="connsiteY11" fmla="*/ 0 h 208406"/>
                  <a:gd name="connsiteX12" fmla="*/ 0 w 113919"/>
                  <a:gd name="connsiteY12" fmla="*/ 208407 h 208406"/>
                  <a:gd name="connsiteX13" fmla="*/ 14573 w 113919"/>
                  <a:gd name="connsiteY13" fmla="*/ 208407 h 208406"/>
                  <a:gd name="connsiteX14" fmla="*/ 32766 w 113919"/>
                  <a:gd name="connsiteY14" fmla="*/ 208407 h 208406"/>
                  <a:gd name="connsiteX15" fmla="*/ 113919 w 113919"/>
                  <a:gd name="connsiteY15" fmla="*/ 208407 h 208406"/>
                  <a:gd name="connsiteX16" fmla="*/ 113919 w 113919"/>
                  <a:gd name="connsiteY16" fmla="*/ 176879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3919" h="208406">
                    <a:moveTo>
                      <a:pt x="113919" y="176879"/>
                    </a:moveTo>
                    <a:lnTo>
                      <a:pt x="32766" y="176879"/>
                    </a:lnTo>
                    <a:lnTo>
                      <a:pt x="32766" y="120587"/>
                    </a:lnTo>
                    <a:lnTo>
                      <a:pt x="102489" y="120587"/>
                    </a:lnTo>
                    <a:lnTo>
                      <a:pt x="102489" y="89345"/>
                    </a:lnTo>
                    <a:lnTo>
                      <a:pt x="32766" y="89345"/>
                    </a:lnTo>
                    <a:lnTo>
                      <a:pt x="32766" y="31528"/>
                    </a:lnTo>
                    <a:lnTo>
                      <a:pt x="113919" y="31528"/>
                    </a:lnTo>
                    <a:lnTo>
                      <a:pt x="113919" y="0"/>
                    </a:lnTo>
                    <a:lnTo>
                      <a:pt x="32766" y="0"/>
                    </a:lnTo>
                    <a:lnTo>
                      <a:pt x="14573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14573" y="208407"/>
                    </a:lnTo>
                    <a:lnTo>
                      <a:pt x="32766" y="208407"/>
                    </a:lnTo>
                    <a:lnTo>
                      <a:pt x="113919" y="208407"/>
                    </a:lnTo>
                    <a:lnTo>
                      <a:pt x="113919" y="17687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F5B92047-D1D1-4FF7-9C54-53C3E0F8BC4F}"/>
                  </a:ext>
                </a:extLst>
              </p:cNvPr>
              <p:cNvSpPr/>
              <p:nvPr/>
            </p:nvSpPr>
            <p:spPr>
              <a:xfrm>
                <a:off x="5943408" y="3331368"/>
                <a:ext cx="124206" cy="208406"/>
              </a:xfrm>
              <a:custGeom>
                <a:avLst/>
                <a:gdLst>
                  <a:gd name="connsiteX0" fmla="*/ 0 w 124206"/>
                  <a:gd name="connsiteY0" fmla="*/ 0 h 208406"/>
                  <a:gd name="connsiteX1" fmla="*/ 0 w 124206"/>
                  <a:gd name="connsiteY1" fmla="*/ 208407 h 208406"/>
                  <a:gd name="connsiteX2" fmla="*/ 32861 w 124206"/>
                  <a:gd name="connsiteY2" fmla="*/ 208407 h 208406"/>
                  <a:gd name="connsiteX3" fmla="*/ 32861 w 124206"/>
                  <a:gd name="connsiteY3" fmla="*/ 121158 h 208406"/>
                  <a:gd name="connsiteX4" fmla="*/ 91345 w 124206"/>
                  <a:gd name="connsiteY4" fmla="*/ 121158 h 208406"/>
                  <a:gd name="connsiteX5" fmla="*/ 91345 w 124206"/>
                  <a:gd name="connsiteY5" fmla="*/ 208407 h 208406"/>
                  <a:gd name="connsiteX6" fmla="*/ 124206 w 124206"/>
                  <a:gd name="connsiteY6" fmla="*/ 208407 h 208406"/>
                  <a:gd name="connsiteX7" fmla="*/ 124206 w 124206"/>
                  <a:gd name="connsiteY7" fmla="*/ 0 h 208406"/>
                  <a:gd name="connsiteX8" fmla="*/ 91345 w 124206"/>
                  <a:gd name="connsiteY8" fmla="*/ 0 h 208406"/>
                  <a:gd name="connsiteX9" fmla="*/ 91345 w 124206"/>
                  <a:gd name="connsiteY9" fmla="*/ 90011 h 208406"/>
                  <a:gd name="connsiteX10" fmla="*/ 32861 w 124206"/>
                  <a:gd name="connsiteY10" fmla="*/ 90011 h 208406"/>
                  <a:gd name="connsiteX11" fmla="*/ 32861 w 124206"/>
                  <a:gd name="connsiteY11" fmla="*/ 0 h 208406"/>
                  <a:gd name="connsiteX12" fmla="*/ 0 w 124206"/>
                  <a:gd name="connsiteY12" fmla="*/ 0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206" h="208406">
                    <a:moveTo>
                      <a:pt x="0" y="0"/>
                    </a:move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1158"/>
                    </a:lnTo>
                    <a:lnTo>
                      <a:pt x="91345" y="121158"/>
                    </a:lnTo>
                    <a:lnTo>
                      <a:pt x="91345" y="208407"/>
                    </a:lnTo>
                    <a:lnTo>
                      <a:pt x="124206" y="208407"/>
                    </a:lnTo>
                    <a:lnTo>
                      <a:pt x="124206" y="0"/>
                    </a:lnTo>
                    <a:lnTo>
                      <a:pt x="91345" y="0"/>
                    </a:lnTo>
                    <a:lnTo>
                      <a:pt x="91345" y="90011"/>
                    </a:lnTo>
                    <a:lnTo>
                      <a:pt x="32861" y="90011"/>
                    </a:lnTo>
                    <a:lnTo>
                      <a:pt x="3286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3394EDAF-482D-4268-B37D-9B7D98B656DD}"/>
                  </a:ext>
                </a:extLst>
              </p:cNvPr>
              <p:cNvSpPr/>
              <p:nvPr/>
            </p:nvSpPr>
            <p:spPr>
              <a:xfrm>
                <a:off x="6105429" y="3331368"/>
                <a:ext cx="117919" cy="208406"/>
              </a:xfrm>
              <a:custGeom>
                <a:avLst/>
                <a:gdLst>
                  <a:gd name="connsiteX0" fmla="*/ 62675 w 117919"/>
                  <a:gd name="connsiteY0" fmla="*/ 208407 h 208406"/>
                  <a:gd name="connsiteX1" fmla="*/ 92392 w 117919"/>
                  <a:gd name="connsiteY1" fmla="*/ 201930 h 208406"/>
                  <a:gd name="connsiteX2" fmla="*/ 111347 w 117919"/>
                  <a:gd name="connsiteY2" fmla="*/ 182975 h 208406"/>
                  <a:gd name="connsiteX3" fmla="*/ 117919 w 117919"/>
                  <a:gd name="connsiteY3" fmla="*/ 153543 h 208406"/>
                  <a:gd name="connsiteX4" fmla="*/ 117919 w 117919"/>
                  <a:gd name="connsiteY4" fmla="*/ 137636 h 208406"/>
                  <a:gd name="connsiteX5" fmla="*/ 111347 w 117919"/>
                  <a:gd name="connsiteY5" fmla="*/ 107632 h 208406"/>
                  <a:gd name="connsiteX6" fmla="*/ 92392 w 117919"/>
                  <a:gd name="connsiteY6" fmla="*/ 88487 h 208406"/>
                  <a:gd name="connsiteX7" fmla="*/ 62675 w 117919"/>
                  <a:gd name="connsiteY7" fmla="*/ 81820 h 208406"/>
                  <a:gd name="connsiteX8" fmla="*/ 32861 w 117919"/>
                  <a:gd name="connsiteY8" fmla="*/ 81820 h 208406"/>
                  <a:gd name="connsiteX9" fmla="*/ 32861 w 117919"/>
                  <a:gd name="connsiteY9" fmla="*/ 0 h 208406"/>
                  <a:gd name="connsiteX10" fmla="*/ 0 w 117919"/>
                  <a:gd name="connsiteY10" fmla="*/ 0 h 208406"/>
                  <a:gd name="connsiteX11" fmla="*/ 0 w 117919"/>
                  <a:gd name="connsiteY11" fmla="*/ 208407 h 208406"/>
                  <a:gd name="connsiteX12" fmla="*/ 62675 w 117919"/>
                  <a:gd name="connsiteY12" fmla="*/ 208407 h 208406"/>
                  <a:gd name="connsiteX13" fmla="*/ 61817 w 117919"/>
                  <a:gd name="connsiteY13" fmla="*/ 113252 h 208406"/>
                  <a:gd name="connsiteX14" fmla="*/ 78676 w 117919"/>
                  <a:gd name="connsiteY14" fmla="*/ 120301 h 208406"/>
                  <a:gd name="connsiteX15" fmla="*/ 84772 w 117919"/>
                  <a:gd name="connsiteY15" fmla="*/ 139827 h 208406"/>
                  <a:gd name="connsiteX16" fmla="*/ 84772 w 117919"/>
                  <a:gd name="connsiteY16" fmla="*/ 151257 h 208406"/>
                  <a:gd name="connsiteX17" fmla="*/ 78676 w 117919"/>
                  <a:gd name="connsiteY17" fmla="*/ 170307 h 208406"/>
                  <a:gd name="connsiteX18" fmla="*/ 61817 w 117919"/>
                  <a:gd name="connsiteY18" fmla="*/ 177070 h 208406"/>
                  <a:gd name="connsiteX19" fmla="*/ 32861 w 117919"/>
                  <a:gd name="connsiteY19" fmla="*/ 177070 h 208406"/>
                  <a:gd name="connsiteX20" fmla="*/ 32861 w 117919"/>
                  <a:gd name="connsiteY20" fmla="*/ 113252 h 208406"/>
                  <a:gd name="connsiteX21" fmla="*/ 61817 w 117919"/>
                  <a:gd name="connsiteY21" fmla="*/ 11325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919" h="208406">
                    <a:moveTo>
                      <a:pt x="62675" y="208407"/>
                    </a:moveTo>
                    <a:cubicBezTo>
                      <a:pt x="74200" y="208407"/>
                      <a:pt x="84201" y="206216"/>
                      <a:pt x="92392" y="201930"/>
                    </a:cubicBezTo>
                    <a:cubicBezTo>
                      <a:pt x="100679" y="197549"/>
                      <a:pt x="106966" y="191262"/>
                      <a:pt x="111347" y="182975"/>
                    </a:cubicBezTo>
                    <a:cubicBezTo>
                      <a:pt x="115729" y="174689"/>
                      <a:pt x="117919" y="164878"/>
                      <a:pt x="117919" y="153543"/>
                    </a:cubicBezTo>
                    <a:lnTo>
                      <a:pt x="117919" y="137636"/>
                    </a:lnTo>
                    <a:cubicBezTo>
                      <a:pt x="117919" y="126016"/>
                      <a:pt x="115729" y="116015"/>
                      <a:pt x="111347" y="107632"/>
                    </a:cubicBezTo>
                    <a:cubicBezTo>
                      <a:pt x="106966" y="99346"/>
                      <a:pt x="100584" y="92964"/>
                      <a:pt x="92392" y="88487"/>
                    </a:cubicBezTo>
                    <a:cubicBezTo>
                      <a:pt x="84106" y="84011"/>
                      <a:pt x="74200" y="81820"/>
                      <a:pt x="62675" y="81820"/>
                    </a:cubicBezTo>
                    <a:lnTo>
                      <a:pt x="32861" y="81820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2675" y="208407"/>
                    </a:lnTo>
                    <a:close/>
                    <a:moveTo>
                      <a:pt x="61817" y="113252"/>
                    </a:moveTo>
                    <a:cubicBezTo>
                      <a:pt x="68961" y="113252"/>
                      <a:pt x="74581" y="115633"/>
                      <a:pt x="78676" y="120301"/>
                    </a:cubicBezTo>
                    <a:cubicBezTo>
                      <a:pt x="82772" y="124968"/>
                      <a:pt x="84772" y="131445"/>
                      <a:pt x="84772" y="139827"/>
                    </a:cubicBezTo>
                    <a:lnTo>
                      <a:pt x="84772" y="151257"/>
                    </a:lnTo>
                    <a:cubicBezTo>
                      <a:pt x="84772" y="159353"/>
                      <a:pt x="82772" y="165735"/>
                      <a:pt x="78676" y="170307"/>
                    </a:cubicBezTo>
                    <a:cubicBezTo>
                      <a:pt x="74581" y="174879"/>
                      <a:pt x="68961" y="177070"/>
                      <a:pt x="61817" y="177070"/>
                    </a:cubicBezTo>
                    <a:lnTo>
                      <a:pt x="32861" y="177070"/>
                    </a:lnTo>
                    <a:lnTo>
                      <a:pt x="32861" y="113252"/>
                    </a:lnTo>
                    <a:lnTo>
                      <a:pt x="61817" y="11325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DE17E079-84AA-46F0-A723-64873438A993}"/>
                  </a:ext>
                </a:extLst>
              </p:cNvPr>
              <p:cNvSpPr/>
              <p:nvPr/>
            </p:nvSpPr>
            <p:spPr>
              <a:xfrm>
                <a:off x="6241351" y="3331368"/>
                <a:ext cx="33146" cy="208406"/>
              </a:xfrm>
              <a:custGeom>
                <a:avLst/>
                <a:gdLst>
                  <a:gd name="connsiteX0" fmla="*/ 0 w 33146"/>
                  <a:gd name="connsiteY0" fmla="*/ 0 h 208406"/>
                  <a:gd name="connsiteX1" fmla="*/ 33147 w 33146"/>
                  <a:gd name="connsiteY1" fmla="*/ 0 h 208406"/>
                  <a:gd name="connsiteX2" fmla="*/ 33147 w 33146"/>
                  <a:gd name="connsiteY2" fmla="*/ 208407 h 208406"/>
                  <a:gd name="connsiteX3" fmla="*/ 0 w 33146"/>
                  <a:gd name="connsiteY3" fmla="*/ 20840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6" h="208406">
                    <a:moveTo>
                      <a:pt x="0" y="0"/>
                    </a:moveTo>
                    <a:lnTo>
                      <a:pt x="33147" y="0"/>
                    </a:lnTo>
                    <a:lnTo>
                      <a:pt x="33147" y="208407"/>
                    </a:lnTo>
                    <a:lnTo>
                      <a:pt x="0" y="20840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691E82ED-CEEC-42A1-AA44-66DB673842B8}"/>
                  </a:ext>
                </a:extLst>
              </p:cNvPr>
              <p:cNvSpPr/>
              <p:nvPr/>
            </p:nvSpPr>
            <p:spPr>
              <a:xfrm>
                <a:off x="5217318" y="3683697"/>
                <a:ext cx="124206" cy="208407"/>
              </a:xfrm>
              <a:custGeom>
                <a:avLst/>
                <a:gdLst>
                  <a:gd name="connsiteX0" fmla="*/ 97917 w 124206"/>
                  <a:gd name="connsiteY0" fmla="*/ 6668 h 208407"/>
                  <a:gd name="connsiteX1" fmla="*/ 68104 w 124206"/>
                  <a:gd name="connsiteY1" fmla="*/ 0 h 208407"/>
                  <a:gd name="connsiteX2" fmla="*/ 0 w 124206"/>
                  <a:gd name="connsiteY2" fmla="*/ 0 h 208407"/>
                  <a:gd name="connsiteX3" fmla="*/ 0 w 124206"/>
                  <a:gd name="connsiteY3" fmla="*/ 208407 h 208407"/>
                  <a:gd name="connsiteX4" fmla="*/ 32861 w 124206"/>
                  <a:gd name="connsiteY4" fmla="*/ 208407 h 208407"/>
                  <a:gd name="connsiteX5" fmla="*/ 32861 w 124206"/>
                  <a:gd name="connsiteY5" fmla="*/ 127540 h 208407"/>
                  <a:gd name="connsiteX6" fmla="*/ 68104 w 124206"/>
                  <a:gd name="connsiteY6" fmla="*/ 127540 h 208407"/>
                  <a:gd name="connsiteX7" fmla="*/ 97822 w 124206"/>
                  <a:gd name="connsiteY7" fmla="*/ 120968 h 208407"/>
                  <a:gd name="connsiteX8" fmla="*/ 117348 w 124206"/>
                  <a:gd name="connsiteY8" fmla="*/ 101918 h 208407"/>
                  <a:gd name="connsiteX9" fmla="*/ 124206 w 124206"/>
                  <a:gd name="connsiteY9" fmla="*/ 72581 h 208407"/>
                  <a:gd name="connsiteX10" fmla="*/ 124206 w 124206"/>
                  <a:gd name="connsiteY10" fmla="*/ 55340 h 208407"/>
                  <a:gd name="connsiteX11" fmla="*/ 117348 w 124206"/>
                  <a:gd name="connsiteY11" fmla="*/ 25718 h 208407"/>
                  <a:gd name="connsiteX12" fmla="*/ 98012 w 124206"/>
                  <a:gd name="connsiteY12" fmla="*/ 6477 h 208407"/>
                  <a:gd name="connsiteX13" fmla="*/ 90488 w 124206"/>
                  <a:gd name="connsiteY13" fmla="*/ 71152 h 208407"/>
                  <a:gd name="connsiteX14" fmla="*/ 84582 w 124206"/>
                  <a:gd name="connsiteY14" fmla="*/ 89345 h 208407"/>
                  <a:gd name="connsiteX15" fmla="*/ 68580 w 124206"/>
                  <a:gd name="connsiteY15" fmla="*/ 96202 h 208407"/>
                  <a:gd name="connsiteX16" fmla="*/ 32861 w 124206"/>
                  <a:gd name="connsiteY16" fmla="*/ 96202 h 208407"/>
                  <a:gd name="connsiteX17" fmla="*/ 32861 w 124206"/>
                  <a:gd name="connsiteY17" fmla="*/ 31433 h 208407"/>
                  <a:gd name="connsiteX18" fmla="*/ 68580 w 124206"/>
                  <a:gd name="connsiteY18" fmla="*/ 31433 h 208407"/>
                  <a:gd name="connsiteX19" fmla="*/ 84677 w 124206"/>
                  <a:gd name="connsiteY19" fmla="*/ 38291 h 208407"/>
                  <a:gd name="connsiteX20" fmla="*/ 90583 w 124206"/>
                  <a:gd name="connsiteY20" fmla="*/ 57055 h 208407"/>
                  <a:gd name="connsiteX21" fmla="*/ 90583 w 124206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6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4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8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3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DD7AA4A7-4785-4EA1-B6D0-DB1C0F37130D}"/>
                  </a:ext>
                </a:extLst>
              </p:cNvPr>
              <p:cNvSpPr/>
              <p:nvPr/>
            </p:nvSpPr>
            <p:spPr>
              <a:xfrm>
                <a:off x="5367908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3" y="32385"/>
                      <a:pt x="63627" y="32385"/>
                    </a:cubicBezTo>
                    <a:cubicBezTo>
                      <a:pt x="72962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CDBDF7A9-CA7B-430C-B8F2-330AE45A872C}"/>
                  </a:ext>
                </a:extLst>
              </p:cNvPr>
              <p:cNvSpPr/>
              <p:nvPr/>
            </p:nvSpPr>
            <p:spPr>
              <a:xfrm>
                <a:off x="5522975" y="3681602"/>
                <a:ext cx="122872" cy="212693"/>
              </a:xfrm>
              <a:custGeom>
                <a:avLst/>
                <a:gdLst>
                  <a:gd name="connsiteX0" fmla="*/ 41053 w 122872"/>
                  <a:gd name="connsiteY0" fmla="*/ 41243 h 212693"/>
                  <a:gd name="connsiteX1" fmla="*/ 61627 w 122872"/>
                  <a:gd name="connsiteY1" fmla="*/ 32480 h 212693"/>
                  <a:gd name="connsiteX2" fmla="*/ 75438 w 122872"/>
                  <a:gd name="connsiteY2" fmla="*/ 36290 h 212693"/>
                  <a:gd name="connsiteX3" fmla="*/ 84868 w 122872"/>
                  <a:gd name="connsiteY3" fmla="*/ 47720 h 212693"/>
                  <a:gd name="connsiteX4" fmla="*/ 89440 w 122872"/>
                  <a:gd name="connsiteY4" fmla="*/ 66485 h 212693"/>
                  <a:gd name="connsiteX5" fmla="*/ 122873 w 122872"/>
                  <a:gd name="connsiteY5" fmla="*/ 66485 h 212693"/>
                  <a:gd name="connsiteX6" fmla="*/ 114014 w 122872"/>
                  <a:gd name="connsiteY6" fmla="*/ 29718 h 212693"/>
                  <a:gd name="connsiteX7" fmla="*/ 93536 w 122872"/>
                  <a:gd name="connsiteY7" fmla="*/ 7430 h 212693"/>
                  <a:gd name="connsiteX8" fmla="*/ 61627 w 122872"/>
                  <a:gd name="connsiteY8" fmla="*/ 0 h 212693"/>
                  <a:gd name="connsiteX9" fmla="*/ 28670 w 122872"/>
                  <a:gd name="connsiteY9" fmla="*/ 7906 h 212693"/>
                  <a:gd name="connsiteX10" fmla="*/ 7430 w 122872"/>
                  <a:gd name="connsiteY10" fmla="*/ 30385 h 212693"/>
                  <a:gd name="connsiteX11" fmla="*/ 0 w 122872"/>
                  <a:gd name="connsiteY11" fmla="*/ 65532 h 212693"/>
                  <a:gd name="connsiteX12" fmla="*/ 0 w 122872"/>
                  <a:gd name="connsiteY12" fmla="*/ 147352 h 212693"/>
                  <a:gd name="connsiteX13" fmla="*/ 7430 w 122872"/>
                  <a:gd name="connsiteY13" fmla="*/ 182404 h 212693"/>
                  <a:gd name="connsiteX14" fmla="*/ 28670 w 122872"/>
                  <a:gd name="connsiteY14" fmla="*/ 204883 h 212693"/>
                  <a:gd name="connsiteX15" fmla="*/ 61627 w 122872"/>
                  <a:gd name="connsiteY15" fmla="*/ 212693 h 212693"/>
                  <a:gd name="connsiteX16" fmla="*/ 93440 w 122872"/>
                  <a:gd name="connsiteY16" fmla="*/ 205264 h 212693"/>
                  <a:gd name="connsiteX17" fmla="*/ 113919 w 122872"/>
                  <a:gd name="connsiteY17" fmla="*/ 182975 h 212693"/>
                  <a:gd name="connsiteX18" fmla="*/ 122777 w 122872"/>
                  <a:gd name="connsiteY18" fmla="*/ 146209 h 212693"/>
                  <a:gd name="connsiteX19" fmla="*/ 89345 w 122872"/>
                  <a:gd name="connsiteY19" fmla="*/ 146209 h 212693"/>
                  <a:gd name="connsiteX20" fmla="*/ 80772 w 122872"/>
                  <a:gd name="connsiteY20" fmla="*/ 171736 h 212693"/>
                  <a:gd name="connsiteX21" fmla="*/ 61532 w 122872"/>
                  <a:gd name="connsiteY21" fmla="*/ 180213 h 212693"/>
                  <a:gd name="connsiteX22" fmla="*/ 40958 w 122872"/>
                  <a:gd name="connsiteY22" fmla="*/ 171545 h 212693"/>
                  <a:gd name="connsiteX23" fmla="*/ 33433 w 122872"/>
                  <a:gd name="connsiteY23" fmla="*/ 147352 h 212693"/>
                  <a:gd name="connsiteX24" fmla="*/ 33433 w 122872"/>
                  <a:gd name="connsiteY24" fmla="*/ 65532 h 212693"/>
                  <a:gd name="connsiteX25" fmla="*/ 40958 w 122872"/>
                  <a:gd name="connsiteY25" fmla="*/ 41339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693">
                    <a:moveTo>
                      <a:pt x="41053" y="41243"/>
                    </a:move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5"/>
                    </a:cubicBezTo>
                    <a:lnTo>
                      <a:pt x="122873" y="66485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9" y="12383"/>
                      <a:pt x="93536" y="7430"/>
                    </a:cubicBezTo>
                    <a:cubicBezTo>
                      <a:pt x="84773" y="2477"/>
                      <a:pt x="74200" y="0"/>
                      <a:pt x="61627" y="0"/>
                    </a:cubicBezTo>
                    <a:cubicBezTo>
                      <a:pt x="49054" y="0"/>
                      <a:pt x="37910" y="2667"/>
                      <a:pt x="28670" y="7906"/>
                    </a:cubicBezTo>
                    <a:cubicBezTo>
                      <a:pt x="19431" y="13145"/>
                      <a:pt x="12287" y="20669"/>
                      <a:pt x="7430" y="30385"/>
                    </a:cubicBezTo>
                    <a:cubicBezTo>
                      <a:pt x="2477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7" y="172593"/>
                      <a:pt x="7430" y="182404"/>
                    </a:cubicBezTo>
                    <a:cubicBezTo>
                      <a:pt x="12383" y="192215"/>
                      <a:pt x="19431" y="199739"/>
                      <a:pt x="28670" y="204883"/>
                    </a:cubicBezTo>
                    <a:cubicBezTo>
                      <a:pt x="37910" y="210026"/>
                      <a:pt x="48959" y="212693"/>
                      <a:pt x="61627" y="212693"/>
                    </a:cubicBezTo>
                    <a:cubicBezTo>
                      <a:pt x="74295" y="212693"/>
                      <a:pt x="84773" y="210217"/>
                      <a:pt x="93440" y="205264"/>
                    </a:cubicBezTo>
                    <a:cubicBezTo>
                      <a:pt x="102108" y="200311"/>
                      <a:pt x="108966" y="192881"/>
                      <a:pt x="113919" y="182975"/>
                    </a:cubicBezTo>
                    <a:cubicBezTo>
                      <a:pt x="118872" y="173069"/>
                      <a:pt x="121825" y="160782"/>
                      <a:pt x="122777" y="146209"/>
                    </a:cubicBezTo>
                    <a:lnTo>
                      <a:pt x="89345" y="146209"/>
                    </a:lnTo>
                    <a:cubicBezTo>
                      <a:pt x="88392" y="157544"/>
                      <a:pt x="85535" y="166116"/>
                      <a:pt x="80772" y="171736"/>
                    </a:cubicBezTo>
                    <a:cubicBezTo>
                      <a:pt x="76010" y="177356"/>
                      <a:pt x="69628" y="180213"/>
                      <a:pt x="61532" y="180213"/>
                    </a:cubicBezTo>
                    <a:cubicBezTo>
                      <a:pt x="52864" y="180213"/>
                      <a:pt x="46006" y="177356"/>
                      <a:pt x="40958" y="171545"/>
                    </a:cubicBezTo>
                    <a:cubicBezTo>
                      <a:pt x="35909" y="165735"/>
                      <a:pt x="33433" y="157734"/>
                      <a:pt x="33433" y="147352"/>
                    </a:cubicBezTo>
                    <a:lnTo>
                      <a:pt x="33433" y="65532"/>
                    </a:lnTo>
                    <a:cubicBezTo>
                      <a:pt x="33433" y="55245"/>
                      <a:pt x="35909" y="47149"/>
                      <a:pt x="40958" y="4133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269DE8E2-8C6F-49BD-913C-6D23E1FB6C36}"/>
                  </a:ext>
                </a:extLst>
              </p:cNvPr>
              <p:cNvSpPr/>
              <p:nvPr/>
            </p:nvSpPr>
            <p:spPr>
              <a:xfrm>
                <a:off x="5674327" y="3683697"/>
                <a:ext cx="124206" cy="208407"/>
              </a:xfrm>
              <a:custGeom>
                <a:avLst/>
                <a:gdLst>
                  <a:gd name="connsiteX0" fmla="*/ 91345 w 124206"/>
                  <a:gd name="connsiteY0" fmla="*/ 0 h 208407"/>
                  <a:gd name="connsiteX1" fmla="*/ 32861 w 124206"/>
                  <a:gd name="connsiteY1" fmla="*/ 0 h 208407"/>
                  <a:gd name="connsiteX2" fmla="*/ 18383 w 124206"/>
                  <a:gd name="connsiteY2" fmla="*/ 0 h 208407"/>
                  <a:gd name="connsiteX3" fmla="*/ 0 w 124206"/>
                  <a:gd name="connsiteY3" fmla="*/ 0 h 208407"/>
                  <a:gd name="connsiteX4" fmla="*/ 0 w 124206"/>
                  <a:gd name="connsiteY4" fmla="*/ 208407 h 208407"/>
                  <a:gd name="connsiteX5" fmla="*/ 32861 w 124206"/>
                  <a:gd name="connsiteY5" fmla="*/ 208407 h 208407"/>
                  <a:gd name="connsiteX6" fmla="*/ 32861 w 124206"/>
                  <a:gd name="connsiteY6" fmla="*/ 31433 h 208407"/>
                  <a:gd name="connsiteX7" fmla="*/ 91345 w 124206"/>
                  <a:gd name="connsiteY7" fmla="*/ 31433 h 208407"/>
                  <a:gd name="connsiteX8" fmla="*/ 91345 w 124206"/>
                  <a:gd name="connsiteY8" fmla="*/ 208407 h 208407"/>
                  <a:gd name="connsiteX9" fmla="*/ 124206 w 124206"/>
                  <a:gd name="connsiteY9" fmla="*/ 208407 h 208407"/>
                  <a:gd name="connsiteX10" fmla="*/ 124206 w 124206"/>
                  <a:gd name="connsiteY10" fmla="*/ 0 h 208407"/>
                  <a:gd name="connsiteX11" fmla="*/ 110300 w 124206"/>
                  <a:gd name="connsiteY11" fmla="*/ 0 h 208407"/>
                  <a:gd name="connsiteX12" fmla="*/ 91345 w 124206"/>
                  <a:gd name="connsiteY12" fmla="*/ 0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206" h="208407">
                    <a:moveTo>
                      <a:pt x="91345" y="0"/>
                    </a:moveTo>
                    <a:lnTo>
                      <a:pt x="32861" y="0"/>
                    </a:lnTo>
                    <a:lnTo>
                      <a:pt x="18383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31433"/>
                    </a:lnTo>
                    <a:lnTo>
                      <a:pt x="91345" y="31433"/>
                    </a:lnTo>
                    <a:lnTo>
                      <a:pt x="91345" y="208407"/>
                    </a:lnTo>
                    <a:lnTo>
                      <a:pt x="124206" y="208407"/>
                    </a:lnTo>
                    <a:lnTo>
                      <a:pt x="124206" y="0"/>
                    </a:lnTo>
                    <a:lnTo>
                      <a:pt x="110300" y="0"/>
                    </a:lnTo>
                    <a:lnTo>
                      <a:pt x="91345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86013657-B242-4628-8927-66C6B35B150E}"/>
                  </a:ext>
                </a:extLst>
              </p:cNvPr>
              <p:cNvSpPr/>
              <p:nvPr/>
            </p:nvSpPr>
            <p:spPr>
              <a:xfrm>
                <a:off x="5834252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2" y="32385"/>
                      <a:pt x="63627" y="32385"/>
                    </a:cubicBezTo>
                    <a:cubicBezTo>
                      <a:pt x="72961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72273DFC-C9C6-478A-B9B7-7531AC8BC03A}"/>
                  </a:ext>
                </a:extLst>
              </p:cNvPr>
              <p:cNvSpPr/>
              <p:nvPr/>
            </p:nvSpPr>
            <p:spPr>
              <a:xfrm>
                <a:off x="5975698" y="3683697"/>
                <a:ext cx="126396" cy="208407"/>
              </a:xfrm>
              <a:custGeom>
                <a:avLst/>
                <a:gdLst>
                  <a:gd name="connsiteX0" fmla="*/ 0 w 126396"/>
                  <a:gd name="connsiteY0" fmla="*/ 31433 h 208407"/>
                  <a:gd name="connsiteX1" fmla="*/ 46863 w 126396"/>
                  <a:gd name="connsiteY1" fmla="*/ 31433 h 208407"/>
                  <a:gd name="connsiteX2" fmla="*/ 46863 w 126396"/>
                  <a:gd name="connsiteY2" fmla="*/ 208407 h 208407"/>
                  <a:gd name="connsiteX3" fmla="*/ 79439 w 126396"/>
                  <a:gd name="connsiteY3" fmla="*/ 208407 h 208407"/>
                  <a:gd name="connsiteX4" fmla="*/ 79439 w 126396"/>
                  <a:gd name="connsiteY4" fmla="*/ 31433 h 208407"/>
                  <a:gd name="connsiteX5" fmla="*/ 126397 w 126396"/>
                  <a:gd name="connsiteY5" fmla="*/ 31433 h 208407"/>
                  <a:gd name="connsiteX6" fmla="*/ 126397 w 126396"/>
                  <a:gd name="connsiteY6" fmla="*/ 0 h 208407"/>
                  <a:gd name="connsiteX7" fmla="*/ 0 w 126396"/>
                  <a:gd name="connsiteY7" fmla="*/ 0 h 208407"/>
                  <a:gd name="connsiteX8" fmla="*/ 0 w 126396"/>
                  <a:gd name="connsiteY8" fmla="*/ 31433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396" h="208407">
                    <a:moveTo>
                      <a:pt x="0" y="31433"/>
                    </a:moveTo>
                    <a:lnTo>
                      <a:pt x="46863" y="31433"/>
                    </a:lnTo>
                    <a:lnTo>
                      <a:pt x="46863" y="208407"/>
                    </a:lnTo>
                    <a:lnTo>
                      <a:pt x="79439" y="208407"/>
                    </a:lnTo>
                    <a:lnTo>
                      <a:pt x="79439" y="31433"/>
                    </a:lnTo>
                    <a:lnTo>
                      <a:pt x="126397" y="31433"/>
                    </a:lnTo>
                    <a:lnTo>
                      <a:pt x="126397" y="0"/>
                    </a:lnTo>
                    <a:lnTo>
                      <a:pt x="0" y="0"/>
                    </a:lnTo>
                    <a:lnTo>
                      <a:pt x="0" y="3143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1AE87BBD-B2F5-4BD8-A73B-0FAECB9F1244}"/>
                  </a:ext>
                </a:extLst>
              </p:cNvPr>
              <p:cNvSpPr/>
              <p:nvPr/>
            </p:nvSpPr>
            <p:spPr>
              <a:xfrm>
                <a:off x="6124193" y="3683697"/>
                <a:ext cx="124205" cy="208407"/>
              </a:xfrm>
              <a:custGeom>
                <a:avLst/>
                <a:gdLst>
                  <a:gd name="connsiteX0" fmla="*/ 97917 w 124205"/>
                  <a:gd name="connsiteY0" fmla="*/ 6668 h 208407"/>
                  <a:gd name="connsiteX1" fmla="*/ 68104 w 124205"/>
                  <a:gd name="connsiteY1" fmla="*/ 0 h 208407"/>
                  <a:gd name="connsiteX2" fmla="*/ 0 w 124205"/>
                  <a:gd name="connsiteY2" fmla="*/ 0 h 208407"/>
                  <a:gd name="connsiteX3" fmla="*/ 0 w 124205"/>
                  <a:gd name="connsiteY3" fmla="*/ 208407 h 208407"/>
                  <a:gd name="connsiteX4" fmla="*/ 32861 w 124205"/>
                  <a:gd name="connsiteY4" fmla="*/ 208407 h 208407"/>
                  <a:gd name="connsiteX5" fmla="*/ 32861 w 124205"/>
                  <a:gd name="connsiteY5" fmla="*/ 127540 h 208407"/>
                  <a:gd name="connsiteX6" fmla="*/ 68104 w 124205"/>
                  <a:gd name="connsiteY6" fmla="*/ 127540 h 208407"/>
                  <a:gd name="connsiteX7" fmla="*/ 97822 w 124205"/>
                  <a:gd name="connsiteY7" fmla="*/ 120968 h 208407"/>
                  <a:gd name="connsiteX8" fmla="*/ 117348 w 124205"/>
                  <a:gd name="connsiteY8" fmla="*/ 101918 h 208407"/>
                  <a:gd name="connsiteX9" fmla="*/ 124206 w 124205"/>
                  <a:gd name="connsiteY9" fmla="*/ 72581 h 208407"/>
                  <a:gd name="connsiteX10" fmla="*/ 124206 w 124205"/>
                  <a:gd name="connsiteY10" fmla="*/ 55340 h 208407"/>
                  <a:gd name="connsiteX11" fmla="*/ 117348 w 124205"/>
                  <a:gd name="connsiteY11" fmla="*/ 25718 h 208407"/>
                  <a:gd name="connsiteX12" fmla="*/ 98012 w 124205"/>
                  <a:gd name="connsiteY12" fmla="*/ 6477 h 208407"/>
                  <a:gd name="connsiteX13" fmla="*/ 90488 w 124205"/>
                  <a:gd name="connsiteY13" fmla="*/ 71152 h 208407"/>
                  <a:gd name="connsiteX14" fmla="*/ 84582 w 124205"/>
                  <a:gd name="connsiteY14" fmla="*/ 89345 h 208407"/>
                  <a:gd name="connsiteX15" fmla="*/ 68580 w 124205"/>
                  <a:gd name="connsiteY15" fmla="*/ 96202 h 208407"/>
                  <a:gd name="connsiteX16" fmla="*/ 32861 w 124205"/>
                  <a:gd name="connsiteY16" fmla="*/ 96202 h 208407"/>
                  <a:gd name="connsiteX17" fmla="*/ 32861 w 124205"/>
                  <a:gd name="connsiteY17" fmla="*/ 31433 h 208407"/>
                  <a:gd name="connsiteX18" fmla="*/ 68580 w 124205"/>
                  <a:gd name="connsiteY18" fmla="*/ 31433 h 208407"/>
                  <a:gd name="connsiteX19" fmla="*/ 84677 w 124205"/>
                  <a:gd name="connsiteY19" fmla="*/ 38291 h 208407"/>
                  <a:gd name="connsiteX20" fmla="*/ 90583 w 124205"/>
                  <a:gd name="connsiteY20" fmla="*/ 57055 h 208407"/>
                  <a:gd name="connsiteX21" fmla="*/ 90583 w 124205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5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4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7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2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B17C830B-923E-4B9E-900E-B0B3FF2B1322}"/>
                  </a:ext>
                </a:extLst>
              </p:cNvPr>
              <p:cNvSpPr/>
              <p:nvPr/>
            </p:nvSpPr>
            <p:spPr>
              <a:xfrm>
                <a:off x="6281165" y="3683697"/>
                <a:ext cx="114014" cy="208407"/>
              </a:xfrm>
              <a:custGeom>
                <a:avLst/>
                <a:gdLst>
                  <a:gd name="connsiteX0" fmla="*/ 14668 w 114014"/>
                  <a:gd name="connsiteY0" fmla="*/ 0 h 208407"/>
                  <a:gd name="connsiteX1" fmla="*/ 0 w 114014"/>
                  <a:gd name="connsiteY1" fmla="*/ 0 h 208407"/>
                  <a:gd name="connsiteX2" fmla="*/ 0 w 114014"/>
                  <a:gd name="connsiteY2" fmla="*/ 208407 h 208407"/>
                  <a:gd name="connsiteX3" fmla="*/ 14668 w 114014"/>
                  <a:gd name="connsiteY3" fmla="*/ 208407 h 208407"/>
                  <a:gd name="connsiteX4" fmla="*/ 32861 w 114014"/>
                  <a:gd name="connsiteY4" fmla="*/ 208407 h 208407"/>
                  <a:gd name="connsiteX5" fmla="*/ 114014 w 114014"/>
                  <a:gd name="connsiteY5" fmla="*/ 208407 h 208407"/>
                  <a:gd name="connsiteX6" fmla="*/ 114014 w 114014"/>
                  <a:gd name="connsiteY6" fmla="*/ 176879 h 208407"/>
                  <a:gd name="connsiteX7" fmla="*/ 32861 w 114014"/>
                  <a:gd name="connsiteY7" fmla="*/ 176879 h 208407"/>
                  <a:gd name="connsiteX8" fmla="*/ 32861 w 114014"/>
                  <a:gd name="connsiteY8" fmla="*/ 120587 h 208407"/>
                  <a:gd name="connsiteX9" fmla="*/ 102489 w 114014"/>
                  <a:gd name="connsiteY9" fmla="*/ 120587 h 208407"/>
                  <a:gd name="connsiteX10" fmla="*/ 102489 w 114014"/>
                  <a:gd name="connsiteY10" fmla="*/ 89345 h 208407"/>
                  <a:gd name="connsiteX11" fmla="*/ 32861 w 114014"/>
                  <a:gd name="connsiteY11" fmla="*/ 89345 h 208407"/>
                  <a:gd name="connsiteX12" fmla="*/ 32861 w 114014"/>
                  <a:gd name="connsiteY12" fmla="*/ 31528 h 208407"/>
                  <a:gd name="connsiteX13" fmla="*/ 114014 w 114014"/>
                  <a:gd name="connsiteY13" fmla="*/ 31528 h 208407"/>
                  <a:gd name="connsiteX14" fmla="*/ 114014 w 114014"/>
                  <a:gd name="connsiteY14" fmla="*/ 0 h 208407"/>
                  <a:gd name="connsiteX15" fmla="*/ 32861 w 114014"/>
                  <a:gd name="connsiteY15" fmla="*/ 0 h 208407"/>
                  <a:gd name="connsiteX16" fmla="*/ 14668 w 114014"/>
                  <a:gd name="connsiteY16" fmla="*/ 0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014" h="208407">
                    <a:moveTo>
                      <a:pt x="14668" y="0"/>
                    </a:moveTo>
                    <a:lnTo>
                      <a:pt x="0" y="0"/>
                    </a:lnTo>
                    <a:lnTo>
                      <a:pt x="0" y="208407"/>
                    </a:lnTo>
                    <a:lnTo>
                      <a:pt x="14668" y="208407"/>
                    </a:lnTo>
                    <a:lnTo>
                      <a:pt x="32861" y="208407"/>
                    </a:lnTo>
                    <a:lnTo>
                      <a:pt x="114014" y="208407"/>
                    </a:lnTo>
                    <a:lnTo>
                      <a:pt x="114014" y="176879"/>
                    </a:lnTo>
                    <a:lnTo>
                      <a:pt x="32861" y="176879"/>
                    </a:lnTo>
                    <a:lnTo>
                      <a:pt x="32861" y="120587"/>
                    </a:lnTo>
                    <a:lnTo>
                      <a:pt x="102489" y="120587"/>
                    </a:lnTo>
                    <a:lnTo>
                      <a:pt x="102489" y="89345"/>
                    </a:lnTo>
                    <a:lnTo>
                      <a:pt x="32861" y="89345"/>
                    </a:lnTo>
                    <a:lnTo>
                      <a:pt x="32861" y="31528"/>
                    </a:lnTo>
                    <a:lnTo>
                      <a:pt x="114014" y="31528"/>
                    </a:lnTo>
                    <a:lnTo>
                      <a:pt x="114014" y="0"/>
                    </a:lnTo>
                    <a:lnTo>
                      <a:pt x="32861" y="0"/>
                    </a:lnTo>
                    <a:lnTo>
                      <a:pt x="14668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72F5ADDC-66F0-4FE3-B7EC-986F2BD3762B}"/>
                  </a:ext>
                </a:extLst>
              </p:cNvPr>
              <p:cNvSpPr/>
              <p:nvPr/>
            </p:nvSpPr>
            <p:spPr>
              <a:xfrm>
                <a:off x="6424516" y="3683602"/>
                <a:ext cx="124205" cy="208406"/>
              </a:xfrm>
              <a:custGeom>
                <a:avLst/>
                <a:gdLst>
                  <a:gd name="connsiteX0" fmla="*/ 98298 w 124205"/>
                  <a:gd name="connsiteY0" fmla="*/ 88582 h 208406"/>
                  <a:gd name="connsiteX1" fmla="*/ 68580 w 124205"/>
                  <a:gd name="connsiteY1" fmla="*/ 81915 h 208406"/>
                  <a:gd name="connsiteX2" fmla="*/ 32766 w 124205"/>
                  <a:gd name="connsiteY2" fmla="*/ 81915 h 208406"/>
                  <a:gd name="connsiteX3" fmla="*/ 32766 w 124205"/>
                  <a:gd name="connsiteY3" fmla="*/ 31432 h 208406"/>
                  <a:gd name="connsiteX4" fmla="*/ 111061 w 124205"/>
                  <a:gd name="connsiteY4" fmla="*/ 31432 h 208406"/>
                  <a:gd name="connsiteX5" fmla="*/ 111061 w 124205"/>
                  <a:gd name="connsiteY5" fmla="*/ 0 h 208406"/>
                  <a:gd name="connsiteX6" fmla="*/ 0 w 124205"/>
                  <a:gd name="connsiteY6" fmla="*/ 0 h 208406"/>
                  <a:gd name="connsiteX7" fmla="*/ 0 w 124205"/>
                  <a:gd name="connsiteY7" fmla="*/ 208407 h 208406"/>
                  <a:gd name="connsiteX8" fmla="*/ 68675 w 124205"/>
                  <a:gd name="connsiteY8" fmla="*/ 208407 h 208406"/>
                  <a:gd name="connsiteX9" fmla="*/ 98393 w 124205"/>
                  <a:gd name="connsiteY9" fmla="*/ 201930 h 208406"/>
                  <a:gd name="connsiteX10" fmla="*/ 117443 w 124205"/>
                  <a:gd name="connsiteY10" fmla="*/ 182975 h 208406"/>
                  <a:gd name="connsiteX11" fmla="*/ 124206 w 124205"/>
                  <a:gd name="connsiteY11" fmla="*/ 153352 h 208406"/>
                  <a:gd name="connsiteX12" fmla="*/ 124206 w 124205"/>
                  <a:gd name="connsiteY12" fmla="*/ 137446 h 208406"/>
                  <a:gd name="connsiteX13" fmla="*/ 117443 w 124205"/>
                  <a:gd name="connsiteY13" fmla="*/ 107537 h 208406"/>
                  <a:gd name="connsiteX14" fmla="*/ 98488 w 124205"/>
                  <a:gd name="connsiteY14" fmla="*/ 88487 h 208406"/>
                  <a:gd name="connsiteX15" fmla="*/ 90583 w 124205"/>
                  <a:gd name="connsiteY15" fmla="*/ 151257 h 208406"/>
                  <a:gd name="connsiteX16" fmla="*/ 84487 w 124205"/>
                  <a:gd name="connsiteY16" fmla="*/ 170307 h 208406"/>
                  <a:gd name="connsiteX17" fmla="*/ 67818 w 124205"/>
                  <a:gd name="connsiteY17" fmla="*/ 177070 h 208406"/>
                  <a:gd name="connsiteX18" fmla="*/ 32671 w 124205"/>
                  <a:gd name="connsiteY18" fmla="*/ 177070 h 208406"/>
                  <a:gd name="connsiteX19" fmla="*/ 32671 w 124205"/>
                  <a:gd name="connsiteY19" fmla="*/ 113252 h 208406"/>
                  <a:gd name="connsiteX20" fmla="*/ 67818 w 124205"/>
                  <a:gd name="connsiteY20" fmla="*/ 113252 h 208406"/>
                  <a:gd name="connsiteX21" fmla="*/ 84487 w 124205"/>
                  <a:gd name="connsiteY21" fmla="*/ 120301 h 208406"/>
                  <a:gd name="connsiteX22" fmla="*/ 90583 w 124205"/>
                  <a:gd name="connsiteY22" fmla="*/ 139827 h 208406"/>
                  <a:gd name="connsiteX23" fmla="*/ 90583 w 124205"/>
                  <a:gd name="connsiteY23" fmla="*/ 15125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4205" h="208406">
                    <a:moveTo>
                      <a:pt x="98298" y="88582"/>
                    </a:moveTo>
                    <a:cubicBezTo>
                      <a:pt x="90106" y="84106"/>
                      <a:pt x="80200" y="81915"/>
                      <a:pt x="68580" y="81915"/>
                    </a:cubicBezTo>
                    <a:lnTo>
                      <a:pt x="32766" y="81915"/>
                    </a:lnTo>
                    <a:lnTo>
                      <a:pt x="32766" y="31432"/>
                    </a:lnTo>
                    <a:lnTo>
                      <a:pt x="111061" y="31432"/>
                    </a:lnTo>
                    <a:lnTo>
                      <a:pt x="111061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8675" y="208407"/>
                    </a:lnTo>
                    <a:cubicBezTo>
                      <a:pt x="80200" y="208407"/>
                      <a:pt x="90106" y="206216"/>
                      <a:pt x="98393" y="201930"/>
                    </a:cubicBezTo>
                    <a:cubicBezTo>
                      <a:pt x="106585" y="197548"/>
                      <a:pt x="112967" y="191262"/>
                      <a:pt x="117443" y="182975"/>
                    </a:cubicBezTo>
                    <a:cubicBezTo>
                      <a:pt x="121920" y="174688"/>
                      <a:pt x="124206" y="164878"/>
                      <a:pt x="124206" y="153352"/>
                    </a:cubicBezTo>
                    <a:lnTo>
                      <a:pt x="124206" y="137446"/>
                    </a:lnTo>
                    <a:cubicBezTo>
                      <a:pt x="124206" y="125825"/>
                      <a:pt x="121920" y="115824"/>
                      <a:pt x="117443" y="107537"/>
                    </a:cubicBezTo>
                    <a:cubicBezTo>
                      <a:pt x="112967" y="99250"/>
                      <a:pt x="106585" y="92869"/>
                      <a:pt x="98488" y="88487"/>
                    </a:cubicBezTo>
                    <a:close/>
                    <a:moveTo>
                      <a:pt x="90583" y="151257"/>
                    </a:moveTo>
                    <a:cubicBezTo>
                      <a:pt x="90583" y="159353"/>
                      <a:pt x="88582" y="165735"/>
                      <a:pt x="84487" y="170307"/>
                    </a:cubicBezTo>
                    <a:cubicBezTo>
                      <a:pt x="80391" y="174879"/>
                      <a:pt x="74867" y="177070"/>
                      <a:pt x="67818" y="177070"/>
                    </a:cubicBezTo>
                    <a:lnTo>
                      <a:pt x="32671" y="177070"/>
                    </a:lnTo>
                    <a:lnTo>
                      <a:pt x="32671" y="113252"/>
                    </a:lnTo>
                    <a:lnTo>
                      <a:pt x="67818" y="113252"/>
                    </a:lnTo>
                    <a:cubicBezTo>
                      <a:pt x="74867" y="113252"/>
                      <a:pt x="80486" y="115633"/>
                      <a:pt x="84487" y="120301"/>
                    </a:cubicBezTo>
                    <a:cubicBezTo>
                      <a:pt x="88582" y="124968"/>
                      <a:pt x="90583" y="131445"/>
                      <a:pt x="90583" y="139827"/>
                    </a:cubicBezTo>
                    <a:lnTo>
                      <a:pt x="90583" y="15125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0ABB87D5-72E5-43BE-A552-D6DDEC7F6CA4}"/>
                  </a:ext>
                </a:extLst>
              </p:cNvPr>
              <p:cNvSpPr/>
              <p:nvPr/>
            </p:nvSpPr>
            <p:spPr>
              <a:xfrm>
                <a:off x="6580726" y="3683697"/>
                <a:ext cx="124110" cy="208407"/>
              </a:xfrm>
              <a:custGeom>
                <a:avLst/>
                <a:gdLst>
                  <a:gd name="connsiteX0" fmla="*/ 91250 w 124110"/>
                  <a:gd name="connsiteY0" fmla="*/ 90011 h 208407"/>
                  <a:gd name="connsiteX1" fmla="*/ 32766 w 124110"/>
                  <a:gd name="connsiteY1" fmla="*/ 90011 h 208407"/>
                  <a:gd name="connsiteX2" fmla="*/ 32766 w 124110"/>
                  <a:gd name="connsiteY2" fmla="*/ 0 h 208407"/>
                  <a:gd name="connsiteX3" fmla="*/ 0 w 124110"/>
                  <a:gd name="connsiteY3" fmla="*/ 0 h 208407"/>
                  <a:gd name="connsiteX4" fmla="*/ 0 w 124110"/>
                  <a:gd name="connsiteY4" fmla="*/ 208407 h 208407"/>
                  <a:gd name="connsiteX5" fmla="*/ 32766 w 124110"/>
                  <a:gd name="connsiteY5" fmla="*/ 208407 h 208407"/>
                  <a:gd name="connsiteX6" fmla="*/ 32766 w 124110"/>
                  <a:gd name="connsiteY6" fmla="*/ 121158 h 208407"/>
                  <a:gd name="connsiteX7" fmla="*/ 91250 w 124110"/>
                  <a:gd name="connsiteY7" fmla="*/ 121158 h 208407"/>
                  <a:gd name="connsiteX8" fmla="*/ 91250 w 124110"/>
                  <a:gd name="connsiteY8" fmla="*/ 208407 h 208407"/>
                  <a:gd name="connsiteX9" fmla="*/ 124111 w 124110"/>
                  <a:gd name="connsiteY9" fmla="*/ 208407 h 208407"/>
                  <a:gd name="connsiteX10" fmla="*/ 124111 w 124110"/>
                  <a:gd name="connsiteY10" fmla="*/ 0 h 208407"/>
                  <a:gd name="connsiteX11" fmla="*/ 91250 w 124110"/>
                  <a:gd name="connsiteY11" fmla="*/ 0 h 208407"/>
                  <a:gd name="connsiteX12" fmla="*/ 91250 w 124110"/>
                  <a:gd name="connsiteY12" fmla="*/ 90011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407">
                    <a:moveTo>
                      <a:pt x="91250" y="90011"/>
                    </a:moveTo>
                    <a:lnTo>
                      <a:pt x="32766" y="90011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766" y="208407"/>
                    </a:lnTo>
                    <a:lnTo>
                      <a:pt x="32766" y="121158"/>
                    </a:lnTo>
                    <a:lnTo>
                      <a:pt x="91250" y="121158"/>
                    </a:lnTo>
                    <a:lnTo>
                      <a:pt x="91250" y="208407"/>
                    </a:lnTo>
                    <a:lnTo>
                      <a:pt x="124111" y="208407"/>
                    </a:lnTo>
                    <a:lnTo>
                      <a:pt x="124111" y="0"/>
                    </a:lnTo>
                    <a:lnTo>
                      <a:pt x="91250" y="0"/>
                    </a:lnTo>
                    <a:lnTo>
                      <a:pt x="91250" y="9001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6EE07900-6024-4474-B9B7-53A9A548E91A}"/>
                  </a:ext>
                </a:extLst>
              </p:cNvPr>
              <p:cNvSpPr/>
              <p:nvPr/>
            </p:nvSpPr>
            <p:spPr>
              <a:xfrm>
                <a:off x="6724744" y="3683697"/>
                <a:ext cx="152304" cy="208407"/>
              </a:xfrm>
              <a:custGeom>
                <a:avLst/>
                <a:gdLst>
                  <a:gd name="connsiteX0" fmla="*/ 63627 w 152304"/>
                  <a:gd name="connsiteY0" fmla="*/ 0 h 208407"/>
                  <a:gd name="connsiteX1" fmla="*/ 0 w 152304"/>
                  <a:gd name="connsiteY1" fmla="*/ 208407 h 208407"/>
                  <a:gd name="connsiteX2" fmla="*/ 34576 w 152304"/>
                  <a:gd name="connsiteY2" fmla="*/ 208407 h 208407"/>
                  <a:gd name="connsiteX3" fmla="*/ 45244 w 152304"/>
                  <a:gd name="connsiteY3" fmla="*/ 169164 h 208407"/>
                  <a:gd name="connsiteX4" fmla="*/ 107061 w 152304"/>
                  <a:gd name="connsiteY4" fmla="*/ 169164 h 208407"/>
                  <a:gd name="connsiteX5" fmla="*/ 117729 w 152304"/>
                  <a:gd name="connsiteY5" fmla="*/ 208407 h 208407"/>
                  <a:gd name="connsiteX6" fmla="*/ 152305 w 152304"/>
                  <a:gd name="connsiteY6" fmla="*/ 208407 h 208407"/>
                  <a:gd name="connsiteX7" fmla="*/ 88678 w 152304"/>
                  <a:gd name="connsiteY7" fmla="*/ 0 h 208407"/>
                  <a:gd name="connsiteX8" fmla="*/ 63722 w 152304"/>
                  <a:gd name="connsiteY8" fmla="*/ 0 h 208407"/>
                  <a:gd name="connsiteX9" fmla="*/ 53626 w 152304"/>
                  <a:gd name="connsiteY9" fmla="*/ 138208 h 208407"/>
                  <a:gd name="connsiteX10" fmla="*/ 76105 w 152304"/>
                  <a:gd name="connsiteY10" fmla="*/ 55340 h 208407"/>
                  <a:gd name="connsiteX11" fmla="*/ 98584 w 152304"/>
                  <a:gd name="connsiteY11" fmla="*/ 138208 h 208407"/>
                  <a:gd name="connsiteX12" fmla="*/ 53626 w 152304"/>
                  <a:gd name="connsiteY12" fmla="*/ 138208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04" h="208407">
                    <a:moveTo>
                      <a:pt x="63627" y="0"/>
                    </a:moveTo>
                    <a:lnTo>
                      <a:pt x="0" y="208407"/>
                    </a:lnTo>
                    <a:lnTo>
                      <a:pt x="34576" y="208407"/>
                    </a:lnTo>
                    <a:lnTo>
                      <a:pt x="45244" y="169164"/>
                    </a:lnTo>
                    <a:lnTo>
                      <a:pt x="107061" y="169164"/>
                    </a:lnTo>
                    <a:lnTo>
                      <a:pt x="117729" y="208407"/>
                    </a:lnTo>
                    <a:lnTo>
                      <a:pt x="152305" y="208407"/>
                    </a:lnTo>
                    <a:lnTo>
                      <a:pt x="88678" y="0"/>
                    </a:lnTo>
                    <a:lnTo>
                      <a:pt x="63722" y="0"/>
                    </a:lnTo>
                    <a:close/>
                    <a:moveTo>
                      <a:pt x="53626" y="138208"/>
                    </a:moveTo>
                    <a:lnTo>
                      <a:pt x="76105" y="55340"/>
                    </a:lnTo>
                    <a:lnTo>
                      <a:pt x="98584" y="138208"/>
                    </a:lnTo>
                    <a:lnTo>
                      <a:pt x="53626" y="13820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0CD93DC9-3AEE-4E2B-8233-3DE9338E14E0}"/>
                  </a:ext>
                </a:extLst>
              </p:cNvPr>
              <p:cNvSpPr/>
              <p:nvPr/>
            </p:nvSpPr>
            <p:spPr>
              <a:xfrm>
                <a:off x="6890384" y="3683697"/>
                <a:ext cx="163544" cy="250221"/>
              </a:xfrm>
              <a:custGeom>
                <a:avLst/>
                <a:gdLst>
                  <a:gd name="connsiteX0" fmla="*/ 141351 w 163544"/>
                  <a:gd name="connsiteY0" fmla="*/ 177070 h 250221"/>
                  <a:gd name="connsiteX1" fmla="*/ 141351 w 163544"/>
                  <a:gd name="connsiteY1" fmla="*/ 0 h 250221"/>
                  <a:gd name="connsiteX2" fmla="*/ 30671 w 163544"/>
                  <a:gd name="connsiteY2" fmla="*/ 0 h 250221"/>
                  <a:gd name="connsiteX3" fmla="*/ 30671 w 163544"/>
                  <a:gd name="connsiteY3" fmla="*/ 131159 h 250221"/>
                  <a:gd name="connsiteX4" fmla="*/ 24003 w 163544"/>
                  <a:gd name="connsiteY4" fmla="*/ 165068 h 250221"/>
                  <a:gd name="connsiteX5" fmla="*/ 5144 w 163544"/>
                  <a:gd name="connsiteY5" fmla="*/ 177070 h 250221"/>
                  <a:gd name="connsiteX6" fmla="*/ 0 w 163544"/>
                  <a:gd name="connsiteY6" fmla="*/ 177070 h 250221"/>
                  <a:gd name="connsiteX7" fmla="*/ 0 w 163544"/>
                  <a:gd name="connsiteY7" fmla="*/ 250222 h 250221"/>
                  <a:gd name="connsiteX8" fmla="*/ 31718 w 163544"/>
                  <a:gd name="connsiteY8" fmla="*/ 250222 h 250221"/>
                  <a:gd name="connsiteX9" fmla="*/ 31718 w 163544"/>
                  <a:gd name="connsiteY9" fmla="*/ 208502 h 250221"/>
                  <a:gd name="connsiteX10" fmla="*/ 131826 w 163544"/>
                  <a:gd name="connsiteY10" fmla="*/ 208502 h 250221"/>
                  <a:gd name="connsiteX11" fmla="*/ 131826 w 163544"/>
                  <a:gd name="connsiteY11" fmla="*/ 250222 h 250221"/>
                  <a:gd name="connsiteX12" fmla="*/ 163544 w 163544"/>
                  <a:gd name="connsiteY12" fmla="*/ 250222 h 250221"/>
                  <a:gd name="connsiteX13" fmla="*/ 163544 w 163544"/>
                  <a:gd name="connsiteY13" fmla="*/ 177070 h 250221"/>
                  <a:gd name="connsiteX14" fmla="*/ 141446 w 163544"/>
                  <a:gd name="connsiteY14" fmla="*/ 177070 h 250221"/>
                  <a:gd name="connsiteX15" fmla="*/ 51626 w 163544"/>
                  <a:gd name="connsiteY15" fmla="*/ 177070 h 250221"/>
                  <a:gd name="connsiteX16" fmla="*/ 56864 w 163544"/>
                  <a:gd name="connsiteY16" fmla="*/ 166688 h 250221"/>
                  <a:gd name="connsiteX17" fmla="*/ 62770 w 163544"/>
                  <a:gd name="connsiteY17" fmla="*/ 128778 h 250221"/>
                  <a:gd name="connsiteX18" fmla="*/ 62770 w 163544"/>
                  <a:gd name="connsiteY18" fmla="*/ 31433 h 250221"/>
                  <a:gd name="connsiteX19" fmla="*/ 108490 w 163544"/>
                  <a:gd name="connsiteY19" fmla="*/ 31433 h 250221"/>
                  <a:gd name="connsiteX20" fmla="*/ 108490 w 163544"/>
                  <a:gd name="connsiteY20" fmla="*/ 177070 h 250221"/>
                  <a:gd name="connsiteX21" fmla="*/ 51626 w 163544"/>
                  <a:gd name="connsiteY21" fmla="*/ 177070 h 25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544" h="250221">
                    <a:moveTo>
                      <a:pt x="141351" y="177070"/>
                    </a:moveTo>
                    <a:lnTo>
                      <a:pt x="141351" y="0"/>
                    </a:lnTo>
                    <a:lnTo>
                      <a:pt x="30671" y="0"/>
                    </a:lnTo>
                    <a:lnTo>
                      <a:pt x="30671" y="131159"/>
                    </a:lnTo>
                    <a:cubicBezTo>
                      <a:pt x="30671" y="145828"/>
                      <a:pt x="28480" y="157067"/>
                      <a:pt x="24003" y="165068"/>
                    </a:cubicBezTo>
                    <a:cubicBezTo>
                      <a:pt x="19526" y="173069"/>
                      <a:pt x="13240" y="177070"/>
                      <a:pt x="5144" y="177070"/>
                    </a:cubicBezTo>
                    <a:lnTo>
                      <a:pt x="0" y="177070"/>
                    </a:lnTo>
                    <a:lnTo>
                      <a:pt x="0" y="250222"/>
                    </a:lnTo>
                    <a:lnTo>
                      <a:pt x="31718" y="250222"/>
                    </a:lnTo>
                    <a:lnTo>
                      <a:pt x="31718" y="208502"/>
                    </a:lnTo>
                    <a:lnTo>
                      <a:pt x="131826" y="208502"/>
                    </a:lnTo>
                    <a:lnTo>
                      <a:pt x="131826" y="250222"/>
                    </a:lnTo>
                    <a:lnTo>
                      <a:pt x="163544" y="250222"/>
                    </a:lnTo>
                    <a:lnTo>
                      <a:pt x="163544" y="177070"/>
                    </a:lnTo>
                    <a:lnTo>
                      <a:pt x="141446" y="177070"/>
                    </a:lnTo>
                    <a:close/>
                    <a:moveTo>
                      <a:pt x="51626" y="177070"/>
                    </a:moveTo>
                    <a:cubicBezTo>
                      <a:pt x="53626" y="173927"/>
                      <a:pt x="55436" y="170498"/>
                      <a:pt x="56864" y="166688"/>
                    </a:cubicBezTo>
                    <a:cubicBezTo>
                      <a:pt x="60865" y="156115"/>
                      <a:pt x="62770" y="143447"/>
                      <a:pt x="62770" y="128778"/>
                    </a:cubicBezTo>
                    <a:lnTo>
                      <a:pt x="62770" y="31433"/>
                    </a:lnTo>
                    <a:lnTo>
                      <a:pt x="108490" y="31433"/>
                    </a:lnTo>
                    <a:lnTo>
                      <a:pt x="108490" y="177070"/>
                    </a:lnTo>
                    <a:lnTo>
                      <a:pt x="51626" y="17707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3D406CC7-0377-4893-A5E8-0148A1BF16AD}"/>
                  </a:ext>
                </a:extLst>
              </p:cNvPr>
              <p:cNvSpPr/>
              <p:nvPr/>
            </p:nvSpPr>
            <p:spPr>
              <a:xfrm>
                <a:off x="7074597" y="3681507"/>
                <a:ext cx="125253" cy="212693"/>
              </a:xfrm>
              <a:custGeom>
                <a:avLst/>
                <a:gdLst>
                  <a:gd name="connsiteX0" fmla="*/ 98774 w 125253"/>
                  <a:gd name="connsiteY0" fmla="*/ 101822 h 212693"/>
                  <a:gd name="connsiteX1" fmla="*/ 115824 w 125253"/>
                  <a:gd name="connsiteY1" fmla="*/ 85725 h 212693"/>
                  <a:gd name="connsiteX2" fmla="*/ 121825 w 125253"/>
                  <a:gd name="connsiteY2" fmla="*/ 63817 h 212693"/>
                  <a:gd name="connsiteX3" fmla="*/ 121825 w 125253"/>
                  <a:gd name="connsiteY3" fmla="*/ 52197 h 212693"/>
                  <a:gd name="connsiteX4" fmla="*/ 106680 w 125253"/>
                  <a:gd name="connsiteY4" fmla="*/ 13525 h 212693"/>
                  <a:gd name="connsiteX5" fmla="*/ 64199 w 125253"/>
                  <a:gd name="connsiteY5" fmla="*/ 0 h 212693"/>
                  <a:gd name="connsiteX6" fmla="*/ 20479 w 125253"/>
                  <a:gd name="connsiteY6" fmla="*/ 14383 h 212693"/>
                  <a:gd name="connsiteX7" fmla="*/ 3429 w 125253"/>
                  <a:gd name="connsiteY7" fmla="*/ 58865 h 212693"/>
                  <a:gd name="connsiteX8" fmla="*/ 36576 w 125253"/>
                  <a:gd name="connsiteY8" fmla="*/ 58865 h 212693"/>
                  <a:gd name="connsiteX9" fmla="*/ 44577 w 125253"/>
                  <a:gd name="connsiteY9" fmla="*/ 38195 h 212693"/>
                  <a:gd name="connsiteX10" fmla="*/ 63913 w 125253"/>
                  <a:gd name="connsiteY10" fmla="*/ 31528 h 212693"/>
                  <a:gd name="connsiteX11" fmla="*/ 81629 w 125253"/>
                  <a:gd name="connsiteY11" fmla="*/ 37433 h 212693"/>
                  <a:gd name="connsiteX12" fmla="*/ 87821 w 125253"/>
                  <a:gd name="connsiteY12" fmla="*/ 54292 h 212693"/>
                  <a:gd name="connsiteX13" fmla="*/ 87821 w 125253"/>
                  <a:gd name="connsiteY13" fmla="*/ 66008 h 212693"/>
                  <a:gd name="connsiteX14" fmla="*/ 82963 w 125253"/>
                  <a:gd name="connsiteY14" fmla="*/ 81248 h 212693"/>
                  <a:gd name="connsiteX15" fmla="*/ 69247 w 125253"/>
                  <a:gd name="connsiteY15" fmla="*/ 86582 h 212693"/>
                  <a:gd name="connsiteX16" fmla="*/ 39148 w 125253"/>
                  <a:gd name="connsiteY16" fmla="*/ 86582 h 212693"/>
                  <a:gd name="connsiteX17" fmla="*/ 39148 w 125253"/>
                  <a:gd name="connsiteY17" fmla="*/ 117824 h 212693"/>
                  <a:gd name="connsiteX18" fmla="*/ 69247 w 125253"/>
                  <a:gd name="connsiteY18" fmla="*/ 117824 h 212693"/>
                  <a:gd name="connsiteX19" fmla="*/ 85630 w 125253"/>
                  <a:gd name="connsiteY19" fmla="*/ 124396 h 212693"/>
                  <a:gd name="connsiteX20" fmla="*/ 91345 w 125253"/>
                  <a:gd name="connsiteY20" fmla="*/ 142780 h 212693"/>
                  <a:gd name="connsiteX21" fmla="*/ 91345 w 125253"/>
                  <a:gd name="connsiteY21" fmla="*/ 154115 h 212693"/>
                  <a:gd name="connsiteX22" fmla="*/ 84106 w 125253"/>
                  <a:gd name="connsiteY22" fmla="*/ 174117 h 212693"/>
                  <a:gd name="connsiteX23" fmla="*/ 63722 w 125253"/>
                  <a:gd name="connsiteY23" fmla="*/ 181165 h 212693"/>
                  <a:gd name="connsiteX24" fmla="*/ 41624 w 125253"/>
                  <a:gd name="connsiteY24" fmla="*/ 174403 h 212693"/>
                  <a:gd name="connsiteX25" fmla="*/ 33147 w 125253"/>
                  <a:gd name="connsiteY25" fmla="*/ 153448 h 212693"/>
                  <a:gd name="connsiteX26" fmla="*/ 0 w 125253"/>
                  <a:gd name="connsiteY26" fmla="*/ 153448 h 212693"/>
                  <a:gd name="connsiteX27" fmla="*/ 17240 w 125253"/>
                  <a:gd name="connsiteY27" fmla="*/ 198215 h 212693"/>
                  <a:gd name="connsiteX28" fmla="*/ 63627 w 125253"/>
                  <a:gd name="connsiteY28" fmla="*/ 212693 h 212693"/>
                  <a:gd name="connsiteX29" fmla="*/ 109157 w 125253"/>
                  <a:gd name="connsiteY29" fmla="*/ 197834 h 212693"/>
                  <a:gd name="connsiteX30" fmla="*/ 125254 w 125253"/>
                  <a:gd name="connsiteY30" fmla="*/ 155924 h 212693"/>
                  <a:gd name="connsiteX31" fmla="*/ 125254 w 125253"/>
                  <a:gd name="connsiteY31" fmla="*/ 144590 h 212693"/>
                  <a:gd name="connsiteX32" fmla="*/ 118205 w 125253"/>
                  <a:gd name="connsiteY32" fmla="*/ 116872 h 212693"/>
                  <a:gd name="connsiteX33" fmla="*/ 98679 w 125253"/>
                  <a:gd name="connsiteY33" fmla="*/ 101727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253" h="212693">
                    <a:moveTo>
                      <a:pt x="98774" y="101822"/>
                    </a:moveTo>
                    <a:cubicBezTo>
                      <a:pt x="106109" y="97726"/>
                      <a:pt x="111824" y="92392"/>
                      <a:pt x="115824" y="85725"/>
                    </a:cubicBezTo>
                    <a:cubicBezTo>
                      <a:pt x="119825" y="79057"/>
                      <a:pt x="121825" y="71819"/>
                      <a:pt x="121825" y="63817"/>
                    </a:cubicBezTo>
                    <a:lnTo>
                      <a:pt x="121825" y="52197"/>
                    </a:lnTo>
                    <a:cubicBezTo>
                      <a:pt x="121825" y="35338"/>
                      <a:pt x="116777" y="22479"/>
                      <a:pt x="106680" y="13525"/>
                    </a:cubicBezTo>
                    <a:cubicBezTo>
                      <a:pt x="96584" y="4572"/>
                      <a:pt x="82391" y="0"/>
                      <a:pt x="64199" y="0"/>
                    </a:cubicBezTo>
                    <a:cubicBezTo>
                      <a:pt x="46006" y="0"/>
                      <a:pt x="30480" y="4763"/>
                      <a:pt x="20479" y="14383"/>
                    </a:cubicBezTo>
                    <a:cubicBezTo>
                      <a:pt x="10478" y="24003"/>
                      <a:pt x="4763" y="38862"/>
                      <a:pt x="3429" y="58865"/>
                    </a:cubicBezTo>
                    <a:lnTo>
                      <a:pt x="36576" y="58865"/>
                    </a:lnTo>
                    <a:cubicBezTo>
                      <a:pt x="37338" y="49530"/>
                      <a:pt x="40005" y="42577"/>
                      <a:pt x="44577" y="38195"/>
                    </a:cubicBezTo>
                    <a:cubicBezTo>
                      <a:pt x="49149" y="33719"/>
                      <a:pt x="55626" y="31528"/>
                      <a:pt x="63913" y="31528"/>
                    </a:cubicBezTo>
                    <a:cubicBezTo>
                      <a:pt x="71533" y="31528"/>
                      <a:pt x="77438" y="33528"/>
                      <a:pt x="81629" y="37433"/>
                    </a:cubicBezTo>
                    <a:cubicBezTo>
                      <a:pt x="85820" y="41434"/>
                      <a:pt x="87821" y="47053"/>
                      <a:pt x="87821" y="54292"/>
                    </a:cubicBezTo>
                    <a:lnTo>
                      <a:pt x="87821" y="66008"/>
                    </a:lnTo>
                    <a:cubicBezTo>
                      <a:pt x="87821" y="72580"/>
                      <a:pt x="86201" y="77629"/>
                      <a:pt x="82963" y="81248"/>
                    </a:cubicBezTo>
                    <a:cubicBezTo>
                      <a:pt x="79724" y="84868"/>
                      <a:pt x="75152" y="86582"/>
                      <a:pt x="69247" y="86582"/>
                    </a:cubicBezTo>
                    <a:lnTo>
                      <a:pt x="39148" y="86582"/>
                    </a:lnTo>
                    <a:lnTo>
                      <a:pt x="39148" y="117824"/>
                    </a:lnTo>
                    <a:lnTo>
                      <a:pt x="69247" y="117824"/>
                    </a:lnTo>
                    <a:cubicBezTo>
                      <a:pt x="76295" y="117824"/>
                      <a:pt x="81725" y="120015"/>
                      <a:pt x="85630" y="124396"/>
                    </a:cubicBezTo>
                    <a:cubicBezTo>
                      <a:pt x="89440" y="128778"/>
                      <a:pt x="91345" y="134874"/>
                      <a:pt x="91345" y="142780"/>
                    </a:cubicBezTo>
                    <a:lnTo>
                      <a:pt x="91345" y="154115"/>
                    </a:lnTo>
                    <a:cubicBezTo>
                      <a:pt x="91345" y="162687"/>
                      <a:pt x="88963" y="169354"/>
                      <a:pt x="84106" y="174117"/>
                    </a:cubicBezTo>
                    <a:cubicBezTo>
                      <a:pt x="79248" y="178879"/>
                      <a:pt x="72485" y="181165"/>
                      <a:pt x="63722" y="181165"/>
                    </a:cubicBezTo>
                    <a:cubicBezTo>
                      <a:pt x="54102" y="181165"/>
                      <a:pt x="46673" y="178879"/>
                      <a:pt x="41624" y="174403"/>
                    </a:cubicBezTo>
                    <a:cubicBezTo>
                      <a:pt x="36576" y="169926"/>
                      <a:pt x="33719" y="162973"/>
                      <a:pt x="33147" y="153448"/>
                    </a:cubicBezTo>
                    <a:lnTo>
                      <a:pt x="0" y="153448"/>
                    </a:lnTo>
                    <a:cubicBezTo>
                      <a:pt x="1048" y="173641"/>
                      <a:pt x="6763" y="188500"/>
                      <a:pt x="17240" y="198215"/>
                    </a:cubicBezTo>
                    <a:cubicBezTo>
                      <a:pt x="27718" y="207836"/>
                      <a:pt x="43148" y="212693"/>
                      <a:pt x="63627" y="212693"/>
                    </a:cubicBezTo>
                    <a:cubicBezTo>
                      <a:pt x="84106" y="212693"/>
                      <a:pt x="98393" y="207740"/>
                      <a:pt x="109157" y="197834"/>
                    </a:cubicBezTo>
                    <a:cubicBezTo>
                      <a:pt x="119920" y="187928"/>
                      <a:pt x="125254" y="173926"/>
                      <a:pt x="125254" y="155924"/>
                    </a:cubicBezTo>
                    <a:lnTo>
                      <a:pt x="125254" y="144590"/>
                    </a:lnTo>
                    <a:cubicBezTo>
                      <a:pt x="125254" y="133636"/>
                      <a:pt x="122873" y="124396"/>
                      <a:pt x="118205" y="116872"/>
                    </a:cubicBezTo>
                    <a:cubicBezTo>
                      <a:pt x="113538" y="109347"/>
                      <a:pt x="107061" y="104299"/>
                      <a:pt x="98679" y="10172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2E5A1425-02EC-493E-8277-7DABB4087CE4}"/>
                  </a:ext>
                </a:extLst>
              </p:cNvPr>
              <p:cNvSpPr/>
              <p:nvPr/>
            </p:nvSpPr>
            <p:spPr>
              <a:xfrm>
                <a:off x="7227664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4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3" y="32385"/>
                      <a:pt x="63627" y="32385"/>
                    </a:cubicBezTo>
                    <a:cubicBezTo>
                      <a:pt x="72962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A9C04AE0-FFC6-4AF7-95B5-968ABD2D254C}"/>
                  </a:ext>
                </a:extLst>
              </p:cNvPr>
              <p:cNvSpPr/>
              <p:nvPr/>
            </p:nvSpPr>
            <p:spPr>
              <a:xfrm>
                <a:off x="7387779" y="3683697"/>
                <a:ext cx="124206" cy="208407"/>
              </a:xfrm>
              <a:custGeom>
                <a:avLst/>
                <a:gdLst>
                  <a:gd name="connsiteX0" fmla="*/ 97917 w 124206"/>
                  <a:gd name="connsiteY0" fmla="*/ 6668 h 208407"/>
                  <a:gd name="connsiteX1" fmla="*/ 68104 w 124206"/>
                  <a:gd name="connsiteY1" fmla="*/ 0 h 208407"/>
                  <a:gd name="connsiteX2" fmla="*/ 0 w 124206"/>
                  <a:gd name="connsiteY2" fmla="*/ 0 h 208407"/>
                  <a:gd name="connsiteX3" fmla="*/ 0 w 124206"/>
                  <a:gd name="connsiteY3" fmla="*/ 208407 h 208407"/>
                  <a:gd name="connsiteX4" fmla="*/ 32861 w 124206"/>
                  <a:gd name="connsiteY4" fmla="*/ 208407 h 208407"/>
                  <a:gd name="connsiteX5" fmla="*/ 32861 w 124206"/>
                  <a:gd name="connsiteY5" fmla="*/ 127540 h 208407"/>
                  <a:gd name="connsiteX6" fmla="*/ 68104 w 124206"/>
                  <a:gd name="connsiteY6" fmla="*/ 127540 h 208407"/>
                  <a:gd name="connsiteX7" fmla="*/ 97822 w 124206"/>
                  <a:gd name="connsiteY7" fmla="*/ 120968 h 208407"/>
                  <a:gd name="connsiteX8" fmla="*/ 117348 w 124206"/>
                  <a:gd name="connsiteY8" fmla="*/ 101918 h 208407"/>
                  <a:gd name="connsiteX9" fmla="*/ 124206 w 124206"/>
                  <a:gd name="connsiteY9" fmla="*/ 72581 h 208407"/>
                  <a:gd name="connsiteX10" fmla="*/ 124206 w 124206"/>
                  <a:gd name="connsiteY10" fmla="*/ 55340 h 208407"/>
                  <a:gd name="connsiteX11" fmla="*/ 117348 w 124206"/>
                  <a:gd name="connsiteY11" fmla="*/ 25718 h 208407"/>
                  <a:gd name="connsiteX12" fmla="*/ 98012 w 124206"/>
                  <a:gd name="connsiteY12" fmla="*/ 6477 h 208407"/>
                  <a:gd name="connsiteX13" fmla="*/ 90488 w 124206"/>
                  <a:gd name="connsiteY13" fmla="*/ 71152 h 208407"/>
                  <a:gd name="connsiteX14" fmla="*/ 84582 w 124206"/>
                  <a:gd name="connsiteY14" fmla="*/ 89345 h 208407"/>
                  <a:gd name="connsiteX15" fmla="*/ 68580 w 124206"/>
                  <a:gd name="connsiteY15" fmla="*/ 96202 h 208407"/>
                  <a:gd name="connsiteX16" fmla="*/ 32861 w 124206"/>
                  <a:gd name="connsiteY16" fmla="*/ 96202 h 208407"/>
                  <a:gd name="connsiteX17" fmla="*/ 32861 w 124206"/>
                  <a:gd name="connsiteY17" fmla="*/ 31433 h 208407"/>
                  <a:gd name="connsiteX18" fmla="*/ 68580 w 124206"/>
                  <a:gd name="connsiteY18" fmla="*/ 31433 h 208407"/>
                  <a:gd name="connsiteX19" fmla="*/ 84677 w 124206"/>
                  <a:gd name="connsiteY19" fmla="*/ 38291 h 208407"/>
                  <a:gd name="connsiteX20" fmla="*/ 90583 w 124206"/>
                  <a:gd name="connsiteY20" fmla="*/ 57055 h 208407"/>
                  <a:gd name="connsiteX21" fmla="*/ 90583 w 124206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6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5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7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3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39FB59FE-E90D-45BA-8045-26497EAB8541}"/>
                  </a:ext>
                </a:extLst>
              </p:cNvPr>
              <p:cNvSpPr/>
              <p:nvPr/>
            </p:nvSpPr>
            <p:spPr>
              <a:xfrm>
                <a:off x="7516843" y="3683697"/>
                <a:ext cx="152304" cy="208407"/>
              </a:xfrm>
              <a:custGeom>
                <a:avLst/>
                <a:gdLst>
                  <a:gd name="connsiteX0" fmla="*/ 63627 w 152304"/>
                  <a:gd name="connsiteY0" fmla="*/ 0 h 208407"/>
                  <a:gd name="connsiteX1" fmla="*/ 0 w 152304"/>
                  <a:gd name="connsiteY1" fmla="*/ 208407 h 208407"/>
                  <a:gd name="connsiteX2" fmla="*/ 34576 w 152304"/>
                  <a:gd name="connsiteY2" fmla="*/ 208407 h 208407"/>
                  <a:gd name="connsiteX3" fmla="*/ 45244 w 152304"/>
                  <a:gd name="connsiteY3" fmla="*/ 169164 h 208407"/>
                  <a:gd name="connsiteX4" fmla="*/ 107061 w 152304"/>
                  <a:gd name="connsiteY4" fmla="*/ 169164 h 208407"/>
                  <a:gd name="connsiteX5" fmla="*/ 117729 w 152304"/>
                  <a:gd name="connsiteY5" fmla="*/ 208407 h 208407"/>
                  <a:gd name="connsiteX6" fmla="*/ 152305 w 152304"/>
                  <a:gd name="connsiteY6" fmla="*/ 208407 h 208407"/>
                  <a:gd name="connsiteX7" fmla="*/ 88678 w 152304"/>
                  <a:gd name="connsiteY7" fmla="*/ 0 h 208407"/>
                  <a:gd name="connsiteX8" fmla="*/ 63722 w 152304"/>
                  <a:gd name="connsiteY8" fmla="*/ 0 h 208407"/>
                  <a:gd name="connsiteX9" fmla="*/ 53626 w 152304"/>
                  <a:gd name="connsiteY9" fmla="*/ 138208 h 208407"/>
                  <a:gd name="connsiteX10" fmla="*/ 76105 w 152304"/>
                  <a:gd name="connsiteY10" fmla="*/ 55340 h 208407"/>
                  <a:gd name="connsiteX11" fmla="*/ 98584 w 152304"/>
                  <a:gd name="connsiteY11" fmla="*/ 138208 h 208407"/>
                  <a:gd name="connsiteX12" fmla="*/ 53626 w 152304"/>
                  <a:gd name="connsiteY12" fmla="*/ 138208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04" h="208407">
                    <a:moveTo>
                      <a:pt x="63627" y="0"/>
                    </a:moveTo>
                    <a:lnTo>
                      <a:pt x="0" y="208407"/>
                    </a:lnTo>
                    <a:lnTo>
                      <a:pt x="34576" y="208407"/>
                    </a:lnTo>
                    <a:lnTo>
                      <a:pt x="45244" y="169164"/>
                    </a:lnTo>
                    <a:lnTo>
                      <a:pt x="107061" y="169164"/>
                    </a:lnTo>
                    <a:lnTo>
                      <a:pt x="117729" y="208407"/>
                    </a:lnTo>
                    <a:lnTo>
                      <a:pt x="152305" y="208407"/>
                    </a:lnTo>
                    <a:lnTo>
                      <a:pt x="88678" y="0"/>
                    </a:lnTo>
                    <a:lnTo>
                      <a:pt x="63722" y="0"/>
                    </a:lnTo>
                    <a:close/>
                    <a:moveTo>
                      <a:pt x="53626" y="138208"/>
                    </a:moveTo>
                    <a:lnTo>
                      <a:pt x="76105" y="55340"/>
                    </a:lnTo>
                    <a:lnTo>
                      <a:pt x="98584" y="138208"/>
                    </a:lnTo>
                    <a:lnTo>
                      <a:pt x="53626" y="13820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20" name="Рисунок 202">
              <a:extLst>
                <a:ext uri="{FF2B5EF4-FFF2-40B4-BE49-F238E27FC236}">
                  <a16:creationId xmlns:a16="http://schemas.microsoft.com/office/drawing/2014/main" id="{970A4E29-7CFF-4750-971A-1F4180459925}"/>
                </a:ext>
              </a:extLst>
            </p:cNvPr>
            <p:cNvGrpSpPr/>
            <p:nvPr/>
          </p:nvGrpSpPr>
          <p:grpSpPr>
            <a:xfrm>
              <a:off x="4376737" y="2921031"/>
              <a:ext cx="709612" cy="979360"/>
              <a:chOff x="4376737" y="2921031"/>
              <a:chExt cx="709612" cy="979360"/>
            </a:xfrm>
            <a:grpFill/>
          </p:grpSpPr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FFD7A7FE-AA27-4EC6-8B26-CD816409C909}"/>
                  </a:ext>
                </a:extLst>
              </p:cNvPr>
              <p:cNvSpPr/>
              <p:nvPr/>
            </p:nvSpPr>
            <p:spPr>
              <a:xfrm>
                <a:off x="4453481" y="3778403"/>
                <a:ext cx="558866" cy="121988"/>
              </a:xfrm>
              <a:custGeom>
                <a:avLst/>
                <a:gdLst>
                  <a:gd name="connsiteX0" fmla="*/ 42795 w 558866"/>
                  <a:gd name="connsiteY0" fmla="*/ 117226 h 121988"/>
                  <a:gd name="connsiteX1" fmla="*/ 6028 w 558866"/>
                  <a:gd name="connsiteY1" fmla="*/ 91508 h 121988"/>
                  <a:gd name="connsiteX2" fmla="*/ 2885 w 558866"/>
                  <a:gd name="connsiteY2" fmla="*/ 71411 h 121988"/>
                  <a:gd name="connsiteX3" fmla="*/ 60892 w 558866"/>
                  <a:gd name="connsiteY3" fmla="*/ 13594 h 121988"/>
                  <a:gd name="connsiteX4" fmla="*/ 121566 w 558866"/>
                  <a:gd name="connsiteY4" fmla="*/ 9212 h 121988"/>
                  <a:gd name="connsiteX5" fmla="*/ 276919 w 558866"/>
                  <a:gd name="connsiteY5" fmla="*/ 49027 h 121988"/>
                  <a:gd name="connsiteX6" fmla="*/ 277110 w 558866"/>
                  <a:gd name="connsiteY6" fmla="*/ 49027 h 121988"/>
                  <a:gd name="connsiteX7" fmla="*/ 436749 w 558866"/>
                  <a:gd name="connsiteY7" fmla="*/ 7022 h 121988"/>
                  <a:gd name="connsiteX8" fmla="*/ 495042 w 558866"/>
                  <a:gd name="connsiteY8" fmla="*/ 10451 h 121988"/>
                  <a:gd name="connsiteX9" fmla="*/ 555906 w 558866"/>
                  <a:gd name="connsiteY9" fmla="*/ 69791 h 121988"/>
                  <a:gd name="connsiteX10" fmla="*/ 552858 w 558866"/>
                  <a:gd name="connsiteY10" fmla="*/ 89889 h 121988"/>
                  <a:gd name="connsiteX11" fmla="*/ 516282 w 558866"/>
                  <a:gd name="connsiteY11" fmla="*/ 115797 h 121988"/>
                  <a:gd name="connsiteX12" fmla="*/ 497137 w 558866"/>
                  <a:gd name="connsiteY12" fmla="*/ 113035 h 121988"/>
                  <a:gd name="connsiteX13" fmla="*/ 468753 w 558866"/>
                  <a:gd name="connsiteY13" fmla="*/ 83031 h 121988"/>
                  <a:gd name="connsiteX14" fmla="*/ 452846 w 558866"/>
                  <a:gd name="connsiteY14" fmla="*/ 80936 h 121988"/>
                  <a:gd name="connsiteX15" fmla="*/ 277110 w 558866"/>
                  <a:gd name="connsiteY15" fmla="*/ 121988 h 121988"/>
                  <a:gd name="connsiteX16" fmla="*/ 276824 w 558866"/>
                  <a:gd name="connsiteY16" fmla="*/ 121988 h 121988"/>
                  <a:gd name="connsiteX17" fmla="*/ 104993 w 558866"/>
                  <a:gd name="connsiteY17" fmla="*/ 82745 h 121988"/>
                  <a:gd name="connsiteX18" fmla="*/ 89181 w 558866"/>
                  <a:gd name="connsiteY18" fmla="*/ 85031 h 121988"/>
                  <a:gd name="connsiteX19" fmla="*/ 61940 w 558866"/>
                  <a:gd name="connsiteY19" fmla="*/ 114273 h 121988"/>
                  <a:gd name="connsiteX20" fmla="*/ 42795 w 558866"/>
                  <a:gd name="connsiteY20" fmla="*/ 117226 h 1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8866" h="121988">
                    <a:moveTo>
                      <a:pt x="42795" y="117226"/>
                    </a:moveTo>
                    <a:lnTo>
                      <a:pt x="6028" y="91508"/>
                    </a:lnTo>
                    <a:cubicBezTo>
                      <a:pt x="-544" y="86936"/>
                      <a:pt x="-1973" y="77792"/>
                      <a:pt x="2885" y="71411"/>
                    </a:cubicBezTo>
                    <a:cubicBezTo>
                      <a:pt x="19458" y="49979"/>
                      <a:pt x="38889" y="30548"/>
                      <a:pt x="60892" y="13594"/>
                    </a:cubicBezTo>
                    <a:cubicBezTo>
                      <a:pt x="78228" y="259"/>
                      <a:pt x="101945" y="-1551"/>
                      <a:pt x="121566" y="9212"/>
                    </a:cubicBezTo>
                    <a:cubicBezTo>
                      <a:pt x="169001" y="35216"/>
                      <a:pt x="222722" y="49027"/>
                      <a:pt x="276919" y="49027"/>
                    </a:cubicBezTo>
                    <a:lnTo>
                      <a:pt x="277110" y="49027"/>
                    </a:lnTo>
                    <a:cubicBezTo>
                      <a:pt x="333021" y="49027"/>
                      <a:pt x="388171" y="34454"/>
                      <a:pt x="436749" y="7022"/>
                    </a:cubicBezTo>
                    <a:cubicBezTo>
                      <a:pt x="455322" y="-3456"/>
                      <a:pt x="478182" y="-2122"/>
                      <a:pt x="495042" y="10451"/>
                    </a:cubicBezTo>
                    <a:cubicBezTo>
                      <a:pt x="518187" y="27786"/>
                      <a:pt x="538571" y="47693"/>
                      <a:pt x="555906" y="69791"/>
                    </a:cubicBezTo>
                    <a:cubicBezTo>
                      <a:pt x="560860" y="76078"/>
                      <a:pt x="559431" y="85222"/>
                      <a:pt x="552858" y="89889"/>
                    </a:cubicBezTo>
                    <a:lnTo>
                      <a:pt x="516282" y="115797"/>
                    </a:lnTo>
                    <a:cubicBezTo>
                      <a:pt x="510186" y="120179"/>
                      <a:pt x="501804" y="118845"/>
                      <a:pt x="497137" y="113035"/>
                    </a:cubicBezTo>
                    <a:cubicBezTo>
                      <a:pt x="488660" y="102367"/>
                      <a:pt x="479135" y="92366"/>
                      <a:pt x="468753" y="83031"/>
                    </a:cubicBezTo>
                    <a:cubicBezTo>
                      <a:pt x="464371" y="79126"/>
                      <a:pt x="458085" y="78269"/>
                      <a:pt x="452846" y="80936"/>
                    </a:cubicBezTo>
                    <a:cubicBezTo>
                      <a:pt x="398363" y="107796"/>
                      <a:pt x="338070" y="121988"/>
                      <a:pt x="277110" y="121988"/>
                    </a:cubicBezTo>
                    <a:lnTo>
                      <a:pt x="276824" y="121988"/>
                    </a:lnTo>
                    <a:cubicBezTo>
                      <a:pt x="217388" y="121988"/>
                      <a:pt x="158428" y="108463"/>
                      <a:pt x="104993" y="82745"/>
                    </a:cubicBezTo>
                    <a:cubicBezTo>
                      <a:pt x="99754" y="80174"/>
                      <a:pt x="93468" y="81126"/>
                      <a:pt x="89181" y="85031"/>
                    </a:cubicBezTo>
                    <a:cubicBezTo>
                      <a:pt x="79275" y="94175"/>
                      <a:pt x="70131" y="103891"/>
                      <a:pt x="61940" y="114273"/>
                    </a:cubicBezTo>
                    <a:cubicBezTo>
                      <a:pt x="57273" y="120179"/>
                      <a:pt x="48891" y="121512"/>
                      <a:pt x="42795" y="11722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F1C6DDFF-1528-4CAA-A2D1-C55C9230C12D}"/>
                  </a:ext>
                </a:extLst>
              </p:cNvPr>
              <p:cNvSpPr/>
              <p:nvPr/>
            </p:nvSpPr>
            <p:spPr>
              <a:xfrm>
                <a:off x="4613433" y="3562825"/>
                <a:ext cx="244030" cy="239268"/>
              </a:xfrm>
              <a:custGeom>
                <a:avLst/>
                <a:gdLst>
                  <a:gd name="connsiteX0" fmla="*/ 244031 w 244030"/>
                  <a:gd name="connsiteY0" fmla="*/ 119634 h 239268"/>
                  <a:gd name="connsiteX1" fmla="*/ 122015 w 244030"/>
                  <a:gd name="connsiteY1" fmla="*/ 239268 h 239268"/>
                  <a:gd name="connsiteX2" fmla="*/ 0 w 244030"/>
                  <a:gd name="connsiteY2" fmla="*/ 119634 h 239268"/>
                  <a:gd name="connsiteX3" fmla="*/ 122015 w 244030"/>
                  <a:gd name="connsiteY3" fmla="*/ 0 h 239268"/>
                  <a:gd name="connsiteX4" fmla="*/ 244031 w 244030"/>
                  <a:gd name="connsiteY4" fmla="*/ 119634 h 23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030" h="239268">
                    <a:moveTo>
                      <a:pt x="244031" y="119634"/>
                    </a:moveTo>
                    <a:cubicBezTo>
                      <a:pt x="244031" y="185706"/>
                      <a:pt x="189402" y="239268"/>
                      <a:pt x="122015" y="239268"/>
                    </a:cubicBezTo>
                    <a:cubicBezTo>
                      <a:pt x="54628" y="239268"/>
                      <a:pt x="0" y="185706"/>
                      <a:pt x="0" y="119634"/>
                    </a:cubicBezTo>
                    <a:cubicBezTo>
                      <a:pt x="0" y="53562"/>
                      <a:pt x="54628" y="0"/>
                      <a:pt x="122015" y="0"/>
                    </a:cubicBezTo>
                    <a:cubicBezTo>
                      <a:pt x="189402" y="0"/>
                      <a:pt x="244031" y="53562"/>
                      <a:pt x="244031" y="11963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6CA81D35-BA76-4693-9F63-04C542185A2D}"/>
                  </a:ext>
                </a:extLst>
              </p:cNvPr>
              <p:cNvSpPr/>
              <p:nvPr/>
            </p:nvSpPr>
            <p:spPr>
              <a:xfrm>
                <a:off x="4376737" y="3285076"/>
                <a:ext cx="709612" cy="494759"/>
              </a:xfrm>
              <a:custGeom>
                <a:avLst/>
                <a:gdLst>
                  <a:gd name="connsiteX0" fmla="*/ 70199 w 709612"/>
                  <a:gd name="connsiteY0" fmla="*/ 491871 h 494759"/>
                  <a:gd name="connsiteX1" fmla="*/ 48006 w 709612"/>
                  <a:gd name="connsiteY1" fmla="*/ 487585 h 494759"/>
                  <a:gd name="connsiteX2" fmla="*/ 0 w 709612"/>
                  <a:gd name="connsiteY2" fmla="*/ 324517 h 494759"/>
                  <a:gd name="connsiteX3" fmla="*/ 354806 w 709612"/>
                  <a:gd name="connsiteY3" fmla="*/ 0 h 494759"/>
                  <a:gd name="connsiteX4" fmla="*/ 709613 w 709612"/>
                  <a:gd name="connsiteY4" fmla="*/ 324517 h 494759"/>
                  <a:gd name="connsiteX5" fmla="*/ 663035 w 709612"/>
                  <a:gd name="connsiteY5" fmla="*/ 485394 h 494759"/>
                  <a:gd name="connsiteX6" fmla="*/ 640842 w 709612"/>
                  <a:gd name="connsiteY6" fmla="*/ 489871 h 494759"/>
                  <a:gd name="connsiteX7" fmla="*/ 579977 w 709612"/>
                  <a:gd name="connsiteY7" fmla="*/ 447389 h 494759"/>
                  <a:gd name="connsiteX8" fmla="*/ 575405 w 709612"/>
                  <a:gd name="connsiteY8" fmla="*/ 426720 h 494759"/>
                  <a:gd name="connsiteX9" fmla="*/ 604171 w 709612"/>
                  <a:gd name="connsiteY9" fmla="*/ 324517 h 494759"/>
                  <a:gd name="connsiteX10" fmla="*/ 354711 w 709612"/>
                  <a:gd name="connsiteY10" fmla="*/ 105251 h 494759"/>
                  <a:gd name="connsiteX11" fmla="*/ 105251 w 709612"/>
                  <a:gd name="connsiteY11" fmla="*/ 324517 h 494759"/>
                  <a:gd name="connsiteX12" fmla="*/ 134969 w 709612"/>
                  <a:gd name="connsiteY12" fmla="*/ 428244 h 494759"/>
                  <a:gd name="connsiteX13" fmla="*/ 130588 w 709612"/>
                  <a:gd name="connsiteY13" fmla="*/ 448913 h 494759"/>
                  <a:gd name="connsiteX14" fmla="*/ 70104 w 709612"/>
                  <a:gd name="connsiteY14" fmla="*/ 491871 h 4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09612" h="494759">
                    <a:moveTo>
                      <a:pt x="70199" y="491871"/>
                    </a:moveTo>
                    <a:cubicBezTo>
                      <a:pt x="62960" y="497015"/>
                      <a:pt x="52769" y="495110"/>
                      <a:pt x="48006" y="487585"/>
                    </a:cubicBezTo>
                    <a:cubicBezTo>
                      <a:pt x="16574" y="438150"/>
                      <a:pt x="0" y="382143"/>
                      <a:pt x="0" y="324517"/>
                    </a:cubicBezTo>
                    <a:cubicBezTo>
                      <a:pt x="0" y="145542"/>
                      <a:pt x="159163" y="0"/>
                      <a:pt x="354806" y="0"/>
                    </a:cubicBezTo>
                    <a:cubicBezTo>
                      <a:pt x="550450" y="0"/>
                      <a:pt x="709613" y="145542"/>
                      <a:pt x="709613" y="324517"/>
                    </a:cubicBezTo>
                    <a:cubicBezTo>
                      <a:pt x="709613" y="381286"/>
                      <a:pt x="693515" y="436531"/>
                      <a:pt x="663035" y="485394"/>
                    </a:cubicBezTo>
                    <a:cubicBezTo>
                      <a:pt x="658273" y="492919"/>
                      <a:pt x="648176" y="494919"/>
                      <a:pt x="640842" y="489871"/>
                    </a:cubicBezTo>
                    <a:lnTo>
                      <a:pt x="579977" y="447389"/>
                    </a:lnTo>
                    <a:cubicBezTo>
                      <a:pt x="573310" y="442722"/>
                      <a:pt x="571214" y="433673"/>
                      <a:pt x="575405" y="426720"/>
                    </a:cubicBezTo>
                    <a:cubicBezTo>
                      <a:pt x="594265" y="395383"/>
                      <a:pt x="604171" y="360331"/>
                      <a:pt x="604171" y="324517"/>
                    </a:cubicBezTo>
                    <a:cubicBezTo>
                      <a:pt x="604171" y="203645"/>
                      <a:pt x="492252" y="105251"/>
                      <a:pt x="354711" y="105251"/>
                    </a:cubicBezTo>
                    <a:cubicBezTo>
                      <a:pt x="217170" y="105251"/>
                      <a:pt x="105251" y="203549"/>
                      <a:pt x="105251" y="324517"/>
                    </a:cubicBezTo>
                    <a:cubicBezTo>
                      <a:pt x="105251" y="360902"/>
                      <a:pt x="115443" y="396431"/>
                      <a:pt x="134969" y="428244"/>
                    </a:cubicBezTo>
                    <a:cubicBezTo>
                      <a:pt x="139256" y="435197"/>
                      <a:pt x="137255" y="444246"/>
                      <a:pt x="130588" y="448913"/>
                    </a:cubicBezTo>
                    <a:lnTo>
                      <a:pt x="70104" y="49187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63518F89-578B-447A-A66D-D3F0469D2AA3}"/>
                  </a:ext>
                </a:extLst>
              </p:cNvPr>
              <p:cNvSpPr/>
              <p:nvPr/>
            </p:nvSpPr>
            <p:spPr>
              <a:xfrm>
                <a:off x="4553521" y="2921031"/>
                <a:ext cx="355472" cy="347281"/>
              </a:xfrm>
              <a:custGeom>
                <a:avLst/>
                <a:gdLst>
                  <a:gd name="connsiteX0" fmla="*/ 355473 w 355472"/>
                  <a:gd name="connsiteY0" fmla="*/ 173641 h 347281"/>
                  <a:gd name="connsiteX1" fmla="*/ 177737 w 355472"/>
                  <a:gd name="connsiteY1" fmla="*/ 347282 h 347281"/>
                  <a:gd name="connsiteX2" fmla="*/ 0 w 355472"/>
                  <a:gd name="connsiteY2" fmla="*/ 173641 h 347281"/>
                  <a:gd name="connsiteX3" fmla="*/ 177737 w 355472"/>
                  <a:gd name="connsiteY3" fmla="*/ 0 h 347281"/>
                  <a:gd name="connsiteX4" fmla="*/ 355473 w 355472"/>
                  <a:gd name="connsiteY4" fmla="*/ 173641 h 34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472" h="347281">
                    <a:moveTo>
                      <a:pt x="355473" y="173641"/>
                    </a:moveTo>
                    <a:cubicBezTo>
                      <a:pt x="355473" y="269540"/>
                      <a:pt x="275898" y="347282"/>
                      <a:pt x="177737" y="347282"/>
                    </a:cubicBezTo>
                    <a:cubicBezTo>
                      <a:pt x="79575" y="347282"/>
                      <a:pt x="0" y="269540"/>
                      <a:pt x="0" y="173641"/>
                    </a:cubicBezTo>
                    <a:cubicBezTo>
                      <a:pt x="0" y="77742"/>
                      <a:pt x="79575" y="0"/>
                      <a:pt x="177737" y="0"/>
                    </a:cubicBezTo>
                    <a:cubicBezTo>
                      <a:pt x="275898" y="0"/>
                      <a:pt x="355473" y="77742"/>
                      <a:pt x="355473" y="17364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1CE0492-5356-40A8-BABF-0EBCAFFCD60C}"/>
              </a:ext>
            </a:extLst>
          </p:cNvPr>
          <p:cNvSpPr/>
          <p:nvPr/>
        </p:nvSpPr>
        <p:spPr>
          <a:xfrm>
            <a:off x="349826" y="1974369"/>
            <a:ext cx="11435773" cy="4458181"/>
          </a:xfrm>
          <a:prstGeom prst="roundRect">
            <a:avLst>
              <a:gd name="adj" fmla="val 577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4C529-8082-4BB1-815B-5A830B3ACCE4}"/>
              </a:ext>
            </a:extLst>
          </p:cNvPr>
          <p:cNvSpPr txBox="1"/>
          <p:nvPr/>
        </p:nvSpPr>
        <p:spPr>
          <a:xfrm>
            <a:off x="406400" y="2204784"/>
            <a:ext cx="10064750" cy="3959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ПЕРЕД ЕДОЙ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— перед приготовлением, подачей и употреблением пищи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ПОСЛЕ ТУАЛЕТА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— обязательно после каждого посещения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ПОСЛЕ УЛИЦЫ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— сразу после возвращения домой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ПОСЛЕ КОНТАКТА С ЖИВОТНЫМИ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— как с домашними, так и с уличными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ПОСЛЕ УБОРКИ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помещения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ПОСЛЕ ОБРАБОТКИ РАН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— до и после оказания первой помощи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ПОСЛЕ СМОРКАНИЯ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кашля или чихания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ПОСЛЕ КОНТАКТА С БОЛЬНЫМИ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— до и после ухода за заболевшими людьми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ПОСЛЕ РАБОТЫ С СЫРЫМИ ПРОДУКТАМИ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— особенно с мясом и рыбой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effectLst/>
                <a:ea typeface="Times New Roman" panose="02020603050405020304" pitchFamily="18" charset="0"/>
              </a:rPr>
              <a:t>ПОСЛЕ КОНТАКТА С ДЕНЬГАМИ</a:t>
            </a:r>
            <a:r>
              <a:rPr lang="ru-RU" dirty="0">
                <a:effectLst/>
                <a:ea typeface="Times New Roman" panose="02020603050405020304" pitchFamily="18" charset="0"/>
              </a:rPr>
              <a:t> и другими общественными предметами (ручки дверей, поручни)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453D1-803B-4E98-925A-53B75C6A62A9}"/>
              </a:ext>
            </a:extLst>
          </p:cNvPr>
          <p:cNvSpPr txBox="1"/>
          <p:nvPr/>
        </p:nvSpPr>
        <p:spPr>
          <a:xfrm>
            <a:off x="127000" y="143162"/>
            <a:ext cx="10750550" cy="183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rgbClr val="72122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КОГДА НЕОБХОДИМО МЫТЬ РУКИ?</a:t>
            </a:r>
            <a:endParaRPr lang="ru-RU" sz="5400" dirty="0">
              <a:solidFill>
                <a:srgbClr val="72122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Язык жестов со сплошной заливкой">
            <a:extLst>
              <a:ext uri="{FF2B5EF4-FFF2-40B4-BE49-F238E27FC236}">
                <a16:creationId xmlns:a16="http://schemas.microsoft.com/office/drawing/2014/main" id="{FE2F6010-1CB7-4B7A-A03C-ADC0583F6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448550" y="787400"/>
            <a:ext cx="5505450" cy="5048250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FB7913E-3B83-40FA-8ABA-455FEAD06DE2}"/>
              </a:ext>
            </a:extLst>
          </p:cNvPr>
          <p:cNvGrpSpPr/>
          <p:nvPr/>
        </p:nvGrpSpPr>
        <p:grpSpPr>
          <a:xfrm>
            <a:off x="10368741" y="261527"/>
            <a:ext cx="1582274" cy="466811"/>
            <a:chOff x="4376737" y="2919412"/>
            <a:chExt cx="3438715" cy="1014507"/>
          </a:xfrm>
          <a:solidFill>
            <a:srgbClr val="721220"/>
          </a:solidFill>
        </p:grpSpPr>
        <p:grpSp>
          <p:nvGrpSpPr>
            <p:cNvPr id="9" name="Рисунок 202">
              <a:extLst>
                <a:ext uri="{FF2B5EF4-FFF2-40B4-BE49-F238E27FC236}">
                  <a16:creationId xmlns:a16="http://schemas.microsoft.com/office/drawing/2014/main" id="{B86E2D77-037A-4F71-B2FA-4C2224C3C25D}"/>
                </a:ext>
              </a:extLst>
            </p:cNvPr>
            <p:cNvGrpSpPr/>
            <p:nvPr/>
          </p:nvGrpSpPr>
          <p:grpSpPr>
            <a:xfrm>
              <a:off x="5217318" y="2919412"/>
              <a:ext cx="2598134" cy="1014507"/>
              <a:chOff x="5217318" y="2919412"/>
              <a:chExt cx="2598134" cy="1014507"/>
            </a:xfrm>
            <a:grpFill/>
          </p:grpSpPr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B229B60E-E490-447F-9158-6F346C503A1C}"/>
                  </a:ext>
                </a:extLst>
              </p:cNvPr>
              <p:cNvSpPr/>
              <p:nvPr/>
            </p:nvSpPr>
            <p:spPr>
              <a:xfrm>
                <a:off x="5217318" y="2979038"/>
                <a:ext cx="124110" cy="208502"/>
              </a:xfrm>
              <a:custGeom>
                <a:avLst/>
                <a:gdLst>
                  <a:gd name="connsiteX0" fmla="*/ 32861 w 124110"/>
                  <a:gd name="connsiteY0" fmla="*/ 121158 h 208502"/>
                  <a:gd name="connsiteX1" fmla="*/ 91345 w 124110"/>
                  <a:gd name="connsiteY1" fmla="*/ 121158 h 208502"/>
                  <a:gd name="connsiteX2" fmla="*/ 91345 w 124110"/>
                  <a:gd name="connsiteY2" fmla="*/ 208502 h 208502"/>
                  <a:gd name="connsiteX3" fmla="*/ 124111 w 124110"/>
                  <a:gd name="connsiteY3" fmla="*/ 208502 h 208502"/>
                  <a:gd name="connsiteX4" fmla="*/ 124111 w 124110"/>
                  <a:gd name="connsiteY4" fmla="*/ 0 h 208502"/>
                  <a:gd name="connsiteX5" fmla="*/ 91345 w 124110"/>
                  <a:gd name="connsiteY5" fmla="*/ 0 h 208502"/>
                  <a:gd name="connsiteX6" fmla="*/ 91345 w 124110"/>
                  <a:gd name="connsiteY6" fmla="*/ 90011 h 208502"/>
                  <a:gd name="connsiteX7" fmla="*/ 32861 w 124110"/>
                  <a:gd name="connsiteY7" fmla="*/ 90011 h 208502"/>
                  <a:gd name="connsiteX8" fmla="*/ 32861 w 124110"/>
                  <a:gd name="connsiteY8" fmla="*/ 0 h 208502"/>
                  <a:gd name="connsiteX9" fmla="*/ 0 w 124110"/>
                  <a:gd name="connsiteY9" fmla="*/ 0 h 208502"/>
                  <a:gd name="connsiteX10" fmla="*/ 0 w 124110"/>
                  <a:gd name="connsiteY10" fmla="*/ 208502 h 208502"/>
                  <a:gd name="connsiteX11" fmla="*/ 32861 w 124110"/>
                  <a:gd name="connsiteY11" fmla="*/ 208502 h 208502"/>
                  <a:gd name="connsiteX12" fmla="*/ 32861 w 124110"/>
                  <a:gd name="connsiteY12" fmla="*/ 121158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502">
                    <a:moveTo>
                      <a:pt x="32861" y="121158"/>
                    </a:moveTo>
                    <a:lnTo>
                      <a:pt x="91345" y="121158"/>
                    </a:lnTo>
                    <a:lnTo>
                      <a:pt x="91345" y="208502"/>
                    </a:lnTo>
                    <a:lnTo>
                      <a:pt x="124111" y="208502"/>
                    </a:lnTo>
                    <a:lnTo>
                      <a:pt x="124111" y="0"/>
                    </a:lnTo>
                    <a:lnTo>
                      <a:pt x="91345" y="0"/>
                    </a:lnTo>
                    <a:lnTo>
                      <a:pt x="91345" y="90011"/>
                    </a:lnTo>
                    <a:lnTo>
                      <a:pt x="32861" y="90011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861" y="208502"/>
                    </a:lnTo>
                    <a:lnTo>
                      <a:pt x="32861" y="12115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46CC4B42-42BA-43B9-9863-576BBE348C6A}"/>
                  </a:ext>
                </a:extLst>
              </p:cNvPr>
              <p:cNvSpPr/>
              <p:nvPr/>
            </p:nvSpPr>
            <p:spPr>
              <a:xfrm>
                <a:off x="5377243" y="297694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2"/>
                      <a:pt x="41529" y="40958"/>
                    </a:cubicBezTo>
                    <a:cubicBezTo>
                      <a:pt x="46958" y="35243"/>
                      <a:pt x="54292" y="32385"/>
                      <a:pt x="63627" y="32385"/>
                    </a:cubicBezTo>
                    <a:cubicBezTo>
                      <a:pt x="72961" y="32385"/>
                      <a:pt x="80391" y="35243"/>
                      <a:pt x="85725" y="40958"/>
                    </a:cubicBezTo>
                    <a:cubicBezTo>
                      <a:pt x="91059" y="46672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11978160-CA52-43E2-B2E8-5AE4D6101640}"/>
                  </a:ext>
                </a:extLst>
              </p:cNvPr>
              <p:cNvSpPr/>
              <p:nvPr/>
            </p:nvSpPr>
            <p:spPr>
              <a:xfrm>
                <a:off x="5537453" y="2978943"/>
                <a:ext cx="124015" cy="208597"/>
              </a:xfrm>
              <a:custGeom>
                <a:avLst/>
                <a:gdLst>
                  <a:gd name="connsiteX0" fmla="*/ 32480 w 124015"/>
                  <a:gd name="connsiteY0" fmla="*/ 208598 h 208597"/>
                  <a:gd name="connsiteX1" fmla="*/ 70485 w 124015"/>
                  <a:gd name="connsiteY1" fmla="*/ 208598 h 208597"/>
                  <a:gd name="connsiteX2" fmla="*/ 109918 w 124015"/>
                  <a:gd name="connsiteY2" fmla="*/ 195263 h 208597"/>
                  <a:gd name="connsiteX3" fmla="*/ 124016 w 124015"/>
                  <a:gd name="connsiteY3" fmla="*/ 158687 h 208597"/>
                  <a:gd name="connsiteX4" fmla="*/ 124016 w 124015"/>
                  <a:gd name="connsiteY4" fmla="*/ 144304 h 208597"/>
                  <a:gd name="connsiteX5" fmla="*/ 114395 w 124015"/>
                  <a:gd name="connsiteY5" fmla="*/ 115253 h 208597"/>
                  <a:gd name="connsiteX6" fmla="*/ 87344 w 124015"/>
                  <a:gd name="connsiteY6" fmla="*/ 100965 h 208597"/>
                  <a:gd name="connsiteX7" fmla="*/ 112681 w 124015"/>
                  <a:gd name="connsiteY7" fmla="*/ 87154 h 208597"/>
                  <a:gd name="connsiteX8" fmla="*/ 121349 w 124015"/>
                  <a:gd name="connsiteY8" fmla="*/ 60674 h 208597"/>
                  <a:gd name="connsiteX9" fmla="*/ 121349 w 124015"/>
                  <a:gd name="connsiteY9" fmla="*/ 49340 h 208597"/>
                  <a:gd name="connsiteX10" fmla="*/ 107633 w 124015"/>
                  <a:gd name="connsiteY10" fmla="*/ 13049 h 208597"/>
                  <a:gd name="connsiteX11" fmla="*/ 67628 w 124015"/>
                  <a:gd name="connsiteY11" fmla="*/ 0 h 208597"/>
                  <a:gd name="connsiteX12" fmla="*/ 0 w 124015"/>
                  <a:gd name="connsiteY12" fmla="*/ 0 h 208597"/>
                  <a:gd name="connsiteX13" fmla="*/ 0 w 124015"/>
                  <a:gd name="connsiteY13" fmla="*/ 208407 h 208597"/>
                  <a:gd name="connsiteX14" fmla="*/ 32671 w 124015"/>
                  <a:gd name="connsiteY14" fmla="*/ 208407 h 208597"/>
                  <a:gd name="connsiteX15" fmla="*/ 90964 w 124015"/>
                  <a:gd name="connsiteY15" fmla="*/ 141637 h 208597"/>
                  <a:gd name="connsiteX16" fmla="*/ 90964 w 124015"/>
                  <a:gd name="connsiteY16" fmla="*/ 155734 h 208597"/>
                  <a:gd name="connsiteX17" fmla="*/ 84487 w 124015"/>
                  <a:gd name="connsiteY17" fmla="*/ 171831 h 208597"/>
                  <a:gd name="connsiteX18" fmla="*/ 64865 w 124015"/>
                  <a:gd name="connsiteY18" fmla="*/ 177832 h 208597"/>
                  <a:gd name="connsiteX19" fmla="*/ 32480 w 124015"/>
                  <a:gd name="connsiteY19" fmla="*/ 177832 h 208597"/>
                  <a:gd name="connsiteX20" fmla="*/ 32480 w 124015"/>
                  <a:gd name="connsiteY20" fmla="*/ 116491 h 208597"/>
                  <a:gd name="connsiteX21" fmla="*/ 66199 w 124015"/>
                  <a:gd name="connsiteY21" fmla="*/ 116491 h 208597"/>
                  <a:gd name="connsiteX22" fmla="*/ 84677 w 124015"/>
                  <a:gd name="connsiteY22" fmla="*/ 123158 h 208597"/>
                  <a:gd name="connsiteX23" fmla="*/ 90964 w 124015"/>
                  <a:gd name="connsiteY23" fmla="*/ 141732 h 208597"/>
                  <a:gd name="connsiteX24" fmla="*/ 65056 w 124015"/>
                  <a:gd name="connsiteY24" fmla="*/ 30956 h 208597"/>
                  <a:gd name="connsiteX25" fmla="*/ 82391 w 124015"/>
                  <a:gd name="connsiteY25" fmla="*/ 36290 h 208597"/>
                  <a:gd name="connsiteX26" fmla="*/ 88392 w 124015"/>
                  <a:gd name="connsiteY26" fmla="*/ 51816 h 208597"/>
                  <a:gd name="connsiteX27" fmla="*/ 88392 w 124015"/>
                  <a:gd name="connsiteY27" fmla="*/ 62675 h 208597"/>
                  <a:gd name="connsiteX28" fmla="*/ 82677 w 124015"/>
                  <a:gd name="connsiteY28" fmla="*/ 79724 h 208597"/>
                  <a:gd name="connsiteX29" fmla="*/ 65913 w 124015"/>
                  <a:gd name="connsiteY29" fmla="*/ 85630 h 208597"/>
                  <a:gd name="connsiteX30" fmla="*/ 32480 w 124015"/>
                  <a:gd name="connsiteY30" fmla="*/ 85630 h 208597"/>
                  <a:gd name="connsiteX31" fmla="*/ 32480 w 124015"/>
                  <a:gd name="connsiteY31" fmla="*/ 30861 h 208597"/>
                  <a:gd name="connsiteX32" fmla="*/ 65056 w 124015"/>
                  <a:gd name="connsiteY32" fmla="*/ 30861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015" h="208597">
                    <a:moveTo>
                      <a:pt x="32480" y="208598"/>
                    </a:moveTo>
                    <a:lnTo>
                      <a:pt x="70485" y="208598"/>
                    </a:lnTo>
                    <a:cubicBezTo>
                      <a:pt x="87439" y="208598"/>
                      <a:pt x="100584" y="204121"/>
                      <a:pt x="109918" y="195263"/>
                    </a:cubicBezTo>
                    <a:cubicBezTo>
                      <a:pt x="119253" y="186404"/>
                      <a:pt x="124016" y="174212"/>
                      <a:pt x="124016" y="158687"/>
                    </a:cubicBezTo>
                    <a:lnTo>
                      <a:pt x="124016" y="144304"/>
                    </a:lnTo>
                    <a:cubicBezTo>
                      <a:pt x="124016" y="132779"/>
                      <a:pt x="120777" y="123063"/>
                      <a:pt x="114395" y="115253"/>
                    </a:cubicBezTo>
                    <a:cubicBezTo>
                      <a:pt x="108013" y="107442"/>
                      <a:pt x="98965" y="102680"/>
                      <a:pt x="87344" y="100965"/>
                    </a:cubicBezTo>
                    <a:cubicBezTo>
                      <a:pt x="98393" y="98965"/>
                      <a:pt x="106871" y="94298"/>
                      <a:pt x="112681" y="87154"/>
                    </a:cubicBezTo>
                    <a:cubicBezTo>
                      <a:pt x="118491" y="79915"/>
                      <a:pt x="121349" y="71152"/>
                      <a:pt x="121349" y="60674"/>
                    </a:cubicBezTo>
                    <a:lnTo>
                      <a:pt x="121349" y="49340"/>
                    </a:lnTo>
                    <a:cubicBezTo>
                      <a:pt x="121349" y="33909"/>
                      <a:pt x="116776" y="21812"/>
                      <a:pt x="107633" y="13049"/>
                    </a:cubicBezTo>
                    <a:cubicBezTo>
                      <a:pt x="98488" y="4286"/>
                      <a:pt x="85154" y="0"/>
                      <a:pt x="67628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671" y="208407"/>
                    </a:lnTo>
                    <a:close/>
                    <a:moveTo>
                      <a:pt x="90964" y="141637"/>
                    </a:moveTo>
                    <a:lnTo>
                      <a:pt x="90964" y="155734"/>
                    </a:lnTo>
                    <a:cubicBezTo>
                      <a:pt x="90964" y="162401"/>
                      <a:pt x="88773" y="167735"/>
                      <a:pt x="84487" y="171831"/>
                    </a:cubicBezTo>
                    <a:cubicBezTo>
                      <a:pt x="80200" y="175927"/>
                      <a:pt x="73628" y="177832"/>
                      <a:pt x="64865" y="177832"/>
                    </a:cubicBezTo>
                    <a:lnTo>
                      <a:pt x="32480" y="177832"/>
                    </a:lnTo>
                    <a:lnTo>
                      <a:pt x="32480" y="116491"/>
                    </a:lnTo>
                    <a:lnTo>
                      <a:pt x="66199" y="116491"/>
                    </a:lnTo>
                    <a:cubicBezTo>
                      <a:pt x="74295" y="116491"/>
                      <a:pt x="80486" y="118681"/>
                      <a:pt x="84677" y="123158"/>
                    </a:cubicBezTo>
                    <a:cubicBezTo>
                      <a:pt x="88868" y="127635"/>
                      <a:pt x="90964" y="133826"/>
                      <a:pt x="90964" y="141732"/>
                    </a:cubicBezTo>
                    <a:close/>
                    <a:moveTo>
                      <a:pt x="65056" y="30956"/>
                    </a:moveTo>
                    <a:cubicBezTo>
                      <a:pt x="72580" y="30956"/>
                      <a:pt x="78391" y="32766"/>
                      <a:pt x="82391" y="36290"/>
                    </a:cubicBezTo>
                    <a:cubicBezTo>
                      <a:pt x="86392" y="39815"/>
                      <a:pt x="88392" y="45053"/>
                      <a:pt x="88392" y="51816"/>
                    </a:cubicBezTo>
                    <a:lnTo>
                      <a:pt x="88392" y="62675"/>
                    </a:lnTo>
                    <a:cubicBezTo>
                      <a:pt x="88392" y="70104"/>
                      <a:pt x="86487" y="75819"/>
                      <a:pt x="82677" y="79724"/>
                    </a:cubicBezTo>
                    <a:cubicBezTo>
                      <a:pt x="78867" y="83630"/>
                      <a:pt x="73247" y="85630"/>
                      <a:pt x="65913" y="85630"/>
                    </a:cubicBezTo>
                    <a:lnTo>
                      <a:pt x="32480" y="85630"/>
                    </a:lnTo>
                    <a:lnTo>
                      <a:pt x="32480" y="30861"/>
                    </a:lnTo>
                    <a:lnTo>
                      <a:pt x="65056" y="3086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296ACEB7-39BF-474D-B0A1-DD198FD43425}"/>
                  </a:ext>
                </a:extLst>
              </p:cNvPr>
              <p:cNvSpPr/>
              <p:nvPr/>
            </p:nvSpPr>
            <p:spPr>
              <a:xfrm>
                <a:off x="5687091" y="2976942"/>
                <a:ext cx="127253" cy="212693"/>
              </a:xfrm>
              <a:custGeom>
                <a:avLst/>
                <a:gdLst>
                  <a:gd name="connsiteX0" fmla="*/ 29813 w 127253"/>
                  <a:gd name="connsiteY0" fmla="*/ 204978 h 212693"/>
                  <a:gd name="connsiteX1" fmla="*/ 63627 w 127253"/>
                  <a:gd name="connsiteY1" fmla="*/ 212693 h 212693"/>
                  <a:gd name="connsiteX2" fmla="*/ 97441 w 127253"/>
                  <a:gd name="connsiteY2" fmla="*/ 204978 h 212693"/>
                  <a:gd name="connsiteX3" fmla="*/ 119539 w 127253"/>
                  <a:gd name="connsiteY3" fmla="*/ 182880 h 212693"/>
                  <a:gd name="connsiteX4" fmla="*/ 127254 w 127253"/>
                  <a:gd name="connsiteY4" fmla="*/ 149066 h 212693"/>
                  <a:gd name="connsiteX5" fmla="*/ 127254 w 127253"/>
                  <a:gd name="connsiteY5" fmla="*/ 63627 h 212693"/>
                  <a:gd name="connsiteX6" fmla="*/ 119539 w 127253"/>
                  <a:gd name="connsiteY6" fmla="*/ 29718 h 212693"/>
                  <a:gd name="connsiteX7" fmla="*/ 97441 w 127253"/>
                  <a:gd name="connsiteY7" fmla="*/ 7715 h 212693"/>
                  <a:gd name="connsiteX8" fmla="*/ 63627 w 127253"/>
                  <a:gd name="connsiteY8" fmla="*/ 0 h 212693"/>
                  <a:gd name="connsiteX9" fmla="*/ 29813 w 127253"/>
                  <a:gd name="connsiteY9" fmla="*/ 7715 h 212693"/>
                  <a:gd name="connsiteX10" fmla="*/ 7715 w 127253"/>
                  <a:gd name="connsiteY10" fmla="*/ 29718 h 212693"/>
                  <a:gd name="connsiteX11" fmla="*/ 0 w 127253"/>
                  <a:gd name="connsiteY11" fmla="*/ 63627 h 212693"/>
                  <a:gd name="connsiteX12" fmla="*/ 0 w 127253"/>
                  <a:gd name="connsiteY12" fmla="*/ 149066 h 212693"/>
                  <a:gd name="connsiteX13" fmla="*/ 7715 w 127253"/>
                  <a:gd name="connsiteY13" fmla="*/ 182880 h 212693"/>
                  <a:gd name="connsiteX14" fmla="*/ 29813 w 127253"/>
                  <a:gd name="connsiteY14" fmla="*/ 204978 h 212693"/>
                  <a:gd name="connsiteX15" fmla="*/ 33433 w 127253"/>
                  <a:gd name="connsiteY15" fmla="*/ 64103 h 212693"/>
                  <a:gd name="connsiteX16" fmla="*/ 41624 w 127253"/>
                  <a:gd name="connsiteY16" fmla="*/ 40958 h 212693"/>
                  <a:gd name="connsiteX17" fmla="*/ 63722 w 127253"/>
                  <a:gd name="connsiteY17" fmla="*/ 32385 h 212693"/>
                  <a:gd name="connsiteX18" fmla="*/ 85820 w 127253"/>
                  <a:gd name="connsiteY18" fmla="*/ 40958 h 212693"/>
                  <a:gd name="connsiteX19" fmla="*/ 93821 w 127253"/>
                  <a:gd name="connsiteY19" fmla="*/ 64103 h 212693"/>
                  <a:gd name="connsiteX20" fmla="*/ 93821 w 127253"/>
                  <a:gd name="connsiteY20" fmla="*/ 148495 h 212693"/>
                  <a:gd name="connsiteX21" fmla="*/ 85820 w 127253"/>
                  <a:gd name="connsiteY21" fmla="*/ 171736 h 212693"/>
                  <a:gd name="connsiteX22" fmla="*/ 63722 w 127253"/>
                  <a:gd name="connsiteY22" fmla="*/ 180308 h 212693"/>
                  <a:gd name="connsiteX23" fmla="*/ 41624 w 127253"/>
                  <a:gd name="connsiteY23" fmla="*/ 171736 h 212693"/>
                  <a:gd name="connsiteX24" fmla="*/ 33433 w 127253"/>
                  <a:gd name="connsiteY24" fmla="*/ 148495 h 212693"/>
                  <a:gd name="connsiteX25" fmla="*/ 33433 w 127253"/>
                  <a:gd name="connsiteY25" fmla="*/ 64103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3" h="212693">
                    <a:moveTo>
                      <a:pt x="29813" y="204978"/>
                    </a:moveTo>
                    <a:cubicBezTo>
                      <a:pt x="39338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lose/>
                    <a:moveTo>
                      <a:pt x="33433" y="64103"/>
                    </a:moveTo>
                    <a:cubicBezTo>
                      <a:pt x="33433" y="54388"/>
                      <a:pt x="36195" y="46672"/>
                      <a:pt x="41624" y="40958"/>
                    </a:cubicBezTo>
                    <a:cubicBezTo>
                      <a:pt x="47053" y="35243"/>
                      <a:pt x="54388" y="32385"/>
                      <a:pt x="63722" y="32385"/>
                    </a:cubicBezTo>
                    <a:cubicBezTo>
                      <a:pt x="73057" y="32385"/>
                      <a:pt x="80486" y="35243"/>
                      <a:pt x="85820" y="40958"/>
                    </a:cubicBezTo>
                    <a:cubicBezTo>
                      <a:pt x="91154" y="46672"/>
                      <a:pt x="93821" y="54388"/>
                      <a:pt x="93821" y="64103"/>
                    </a:cubicBezTo>
                    <a:lnTo>
                      <a:pt x="93821" y="148495"/>
                    </a:lnTo>
                    <a:cubicBezTo>
                      <a:pt x="93821" y="158210"/>
                      <a:pt x="91154" y="166021"/>
                      <a:pt x="85820" y="171736"/>
                    </a:cubicBezTo>
                    <a:cubicBezTo>
                      <a:pt x="80486" y="177451"/>
                      <a:pt x="73152" y="180308"/>
                      <a:pt x="63722" y="180308"/>
                    </a:cubicBezTo>
                    <a:cubicBezTo>
                      <a:pt x="54292" y="180308"/>
                      <a:pt x="47053" y="177451"/>
                      <a:pt x="41624" y="171736"/>
                    </a:cubicBezTo>
                    <a:cubicBezTo>
                      <a:pt x="36195" y="166021"/>
                      <a:pt x="33433" y="158306"/>
                      <a:pt x="33433" y="148495"/>
                    </a:cubicBezTo>
                    <a:lnTo>
                      <a:pt x="33433" y="6410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1A8CEF88-4ACF-48BD-9E89-0DC809591235}"/>
                  </a:ext>
                </a:extLst>
              </p:cNvPr>
              <p:cNvSpPr/>
              <p:nvPr/>
            </p:nvSpPr>
            <p:spPr>
              <a:xfrm>
                <a:off x="5842158" y="2977038"/>
                <a:ext cx="122872" cy="212598"/>
              </a:xfrm>
              <a:custGeom>
                <a:avLst/>
                <a:gdLst>
                  <a:gd name="connsiteX0" fmla="*/ 28765 w 122872"/>
                  <a:gd name="connsiteY0" fmla="*/ 204787 h 212598"/>
                  <a:gd name="connsiteX1" fmla="*/ 61722 w 122872"/>
                  <a:gd name="connsiteY1" fmla="*/ 212598 h 212598"/>
                  <a:gd name="connsiteX2" fmla="*/ 93535 w 122872"/>
                  <a:gd name="connsiteY2" fmla="*/ 205169 h 212598"/>
                  <a:gd name="connsiteX3" fmla="*/ 114014 w 122872"/>
                  <a:gd name="connsiteY3" fmla="*/ 182880 h 212598"/>
                  <a:gd name="connsiteX4" fmla="*/ 122872 w 122872"/>
                  <a:gd name="connsiteY4" fmla="*/ 146114 h 212598"/>
                  <a:gd name="connsiteX5" fmla="*/ 89440 w 122872"/>
                  <a:gd name="connsiteY5" fmla="*/ 146114 h 212598"/>
                  <a:gd name="connsiteX6" fmla="*/ 80867 w 122872"/>
                  <a:gd name="connsiteY6" fmla="*/ 171641 h 212598"/>
                  <a:gd name="connsiteX7" fmla="*/ 61627 w 122872"/>
                  <a:gd name="connsiteY7" fmla="*/ 180118 h 212598"/>
                  <a:gd name="connsiteX8" fmla="*/ 41053 w 122872"/>
                  <a:gd name="connsiteY8" fmla="*/ 171450 h 212598"/>
                  <a:gd name="connsiteX9" fmla="*/ 33528 w 122872"/>
                  <a:gd name="connsiteY9" fmla="*/ 147257 h 212598"/>
                  <a:gd name="connsiteX10" fmla="*/ 33528 w 122872"/>
                  <a:gd name="connsiteY10" fmla="*/ 65437 h 212598"/>
                  <a:gd name="connsiteX11" fmla="*/ 41053 w 122872"/>
                  <a:gd name="connsiteY11" fmla="*/ 41243 h 212598"/>
                  <a:gd name="connsiteX12" fmla="*/ 61627 w 122872"/>
                  <a:gd name="connsiteY12" fmla="*/ 32480 h 212598"/>
                  <a:gd name="connsiteX13" fmla="*/ 75438 w 122872"/>
                  <a:gd name="connsiteY13" fmla="*/ 36290 h 212598"/>
                  <a:gd name="connsiteX14" fmla="*/ 84868 w 122872"/>
                  <a:gd name="connsiteY14" fmla="*/ 47720 h 212598"/>
                  <a:gd name="connsiteX15" fmla="*/ 89440 w 122872"/>
                  <a:gd name="connsiteY15" fmla="*/ 66484 h 212598"/>
                  <a:gd name="connsiteX16" fmla="*/ 122872 w 122872"/>
                  <a:gd name="connsiteY16" fmla="*/ 66484 h 212598"/>
                  <a:gd name="connsiteX17" fmla="*/ 114014 w 122872"/>
                  <a:gd name="connsiteY17" fmla="*/ 29718 h 212598"/>
                  <a:gd name="connsiteX18" fmla="*/ 93535 w 122872"/>
                  <a:gd name="connsiteY18" fmla="*/ 7429 h 212598"/>
                  <a:gd name="connsiteX19" fmla="*/ 61627 w 122872"/>
                  <a:gd name="connsiteY19" fmla="*/ 0 h 212598"/>
                  <a:gd name="connsiteX20" fmla="*/ 28670 w 122872"/>
                  <a:gd name="connsiteY20" fmla="*/ 7906 h 212598"/>
                  <a:gd name="connsiteX21" fmla="*/ 7429 w 122872"/>
                  <a:gd name="connsiteY21" fmla="*/ 30385 h 212598"/>
                  <a:gd name="connsiteX22" fmla="*/ 0 w 122872"/>
                  <a:gd name="connsiteY22" fmla="*/ 65532 h 212598"/>
                  <a:gd name="connsiteX23" fmla="*/ 0 w 122872"/>
                  <a:gd name="connsiteY23" fmla="*/ 147352 h 212598"/>
                  <a:gd name="connsiteX24" fmla="*/ 7429 w 122872"/>
                  <a:gd name="connsiteY24" fmla="*/ 182404 h 212598"/>
                  <a:gd name="connsiteX25" fmla="*/ 28670 w 122872"/>
                  <a:gd name="connsiteY25" fmla="*/ 204883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598">
                    <a:moveTo>
                      <a:pt x="28765" y="204787"/>
                    </a:moveTo>
                    <a:cubicBezTo>
                      <a:pt x="38005" y="210026"/>
                      <a:pt x="49054" y="212598"/>
                      <a:pt x="61722" y="212598"/>
                    </a:cubicBezTo>
                    <a:cubicBezTo>
                      <a:pt x="74390" y="212598"/>
                      <a:pt x="84868" y="210122"/>
                      <a:pt x="93535" y="205169"/>
                    </a:cubicBezTo>
                    <a:cubicBezTo>
                      <a:pt x="102203" y="200216"/>
                      <a:pt x="109061" y="192786"/>
                      <a:pt x="114014" y="182880"/>
                    </a:cubicBezTo>
                    <a:cubicBezTo>
                      <a:pt x="118967" y="172974"/>
                      <a:pt x="121920" y="160687"/>
                      <a:pt x="122872" y="146114"/>
                    </a:cubicBezTo>
                    <a:lnTo>
                      <a:pt x="89440" y="146114"/>
                    </a:lnTo>
                    <a:cubicBezTo>
                      <a:pt x="88487" y="157448"/>
                      <a:pt x="85630" y="166021"/>
                      <a:pt x="80867" y="171641"/>
                    </a:cubicBezTo>
                    <a:cubicBezTo>
                      <a:pt x="76105" y="177260"/>
                      <a:pt x="69723" y="180118"/>
                      <a:pt x="61627" y="180118"/>
                    </a:cubicBezTo>
                    <a:cubicBezTo>
                      <a:pt x="52959" y="180118"/>
                      <a:pt x="46101" y="177260"/>
                      <a:pt x="41053" y="171450"/>
                    </a:cubicBezTo>
                    <a:cubicBezTo>
                      <a:pt x="36004" y="165640"/>
                      <a:pt x="33528" y="157639"/>
                      <a:pt x="33528" y="147257"/>
                    </a:cubicBezTo>
                    <a:lnTo>
                      <a:pt x="33528" y="65437"/>
                    </a:lnTo>
                    <a:cubicBezTo>
                      <a:pt x="33528" y="55150"/>
                      <a:pt x="36004" y="47053"/>
                      <a:pt x="41053" y="41243"/>
                    </a:cubicBez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4"/>
                    </a:cubicBezTo>
                    <a:lnTo>
                      <a:pt x="122872" y="66484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8" y="12382"/>
                      <a:pt x="93535" y="7429"/>
                    </a:cubicBezTo>
                    <a:cubicBezTo>
                      <a:pt x="84772" y="2476"/>
                      <a:pt x="74200" y="0"/>
                      <a:pt x="61627" y="0"/>
                    </a:cubicBezTo>
                    <a:cubicBezTo>
                      <a:pt x="49054" y="0"/>
                      <a:pt x="37909" y="2667"/>
                      <a:pt x="28670" y="7906"/>
                    </a:cubicBezTo>
                    <a:cubicBezTo>
                      <a:pt x="19431" y="13144"/>
                      <a:pt x="12287" y="20669"/>
                      <a:pt x="7429" y="30385"/>
                    </a:cubicBezTo>
                    <a:cubicBezTo>
                      <a:pt x="2476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6" y="172593"/>
                      <a:pt x="7429" y="182404"/>
                    </a:cubicBezTo>
                    <a:cubicBezTo>
                      <a:pt x="12382" y="192215"/>
                      <a:pt x="19431" y="199739"/>
                      <a:pt x="28670" y="20488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661A5060-205A-406E-8D45-9FAFF168A7F6}"/>
                  </a:ext>
                </a:extLst>
              </p:cNvPr>
              <p:cNvSpPr/>
              <p:nvPr/>
            </p:nvSpPr>
            <p:spPr>
              <a:xfrm>
                <a:off x="5993605" y="2979038"/>
                <a:ext cx="130492" cy="208311"/>
              </a:xfrm>
              <a:custGeom>
                <a:avLst/>
                <a:gdLst>
                  <a:gd name="connsiteX0" fmla="*/ 99060 w 130492"/>
                  <a:gd name="connsiteY0" fmla="*/ 63246 h 208311"/>
                  <a:gd name="connsiteX1" fmla="*/ 99060 w 130492"/>
                  <a:gd name="connsiteY1" fmla="*/ 208312 h 208311"/>
                  <a:gd name="connsiteX2" fmla="*/ 130492 w 130492"/>
                  <a:gd name="connsiteY2" fmla="*/ 208312 h 208311"/>
                  <a:gd name="connsiteX3" fmla="*/ 130492 w 130492"/>
                  <a:gd name="connsiteY3" fmla="*/ 0 h 208311"/>
                  <a:gd name="connsiteX4" fmla="*/ 100108 w 130492"/>
                  <a:gd name="connsiteY4" fmla="*/ 0 h 208311"/>
                  <a:gd name="connsiteX5" fmla="*/ 31242 w 130492"/>
                  <a:gd name="connsiteY5" fmla="*/ 146780 h 208311"/>
                  <a:gd name="connsiteX6" fmla="*/ 31242 w 130492"/>
                  <a:gd name="connsiteY6" fmla="*/ 0 h 208311"/>
                  <a:gd name="connsiteX7" fmla="*/ 0 w 130492"/>
                  <a:gd name="connsiteY7" fmla="*/ 0 h 208311"/>
                  <a:gd name="connsiteX8" fmla="*/ 0 w 130492"/>
                  <a:gd name="connsiteY8" fmla="*/ 208312 h 208311"/>
                  <a:gd name="connsiteX9" fmla="*/ 30575 w 130492"/>
                  <a:gd name="connsiteY9" fmla="*/ 208312 h 208311"/>
                  <a:gd name="connsiteX10" fmla="*/ 99060 w 130492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492" y="208312"/>
                    </a:lnTo>
                    <a:lnTo>
                      <a:pt x="130492" y="0"/>
                    </a:lnTo>
                    <a:lnTo>
                      <a:pt x="100108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31C5B3A1-A35D-4B8C-B5A5-881A4C427571}"/>
                  </a:ext>
                </a:extLst>
              </p:cNvPr>
              <p:cNvSpPr/>
              <p:nvPr/>
            </p:nvSpPr>
            <p:spPr>
              <a:xfrm>
                <a:off x="6162103" y="2979038"/>
                <a:ext cx="124205" cy="208406"/>
              </a:xfrm>
              <a:custGeom>
                <a:avLst/>
                <a:gdLst>
                  <a:gd name="connsiteX0" fmla="*/ 124016 w 124205"/>
                  <a:gd name="connsiteY0" fmla="*/ 137541 h 208406"/>
                  <a:gd name="connsiteX1" fmla="*/ 117253 w 124205"/>
                  <a:gd name="connsiteY1" fmla="*/ 107632 h 208406"/>
                  <a:gd name="connsiteX2" fmla="*/ 98298 w 124205"/>
                  <a:gd name="connsiteY2" fmla="*/ 88583 h 208406"/>
                  <a:gd name="connsiteX3" fmla="*/ 68580 w 124205"/>
                  <a:gd name="connsiteY3" fmla="*/ 81915 h 208406"/>
                  <a:gd name="connsiteX4" fmla="*/ 32766 w 124205"/>
                  <a:gd name="connsiteY4" fmla="*/ 81915 h 208406"/>
                  <a:gd name="connsiteX5" fmla="*/ 32766 w 124205"/>
                  <a:gd name="connsiteY5" fmla="*/ 31433 h 208406"/>
                  <a:gd name="connsiteX6" fmla="*/ 111062 w 124205"/>
                  <a:gd name="connsiteY6" fmla="*/ 31433 h 208406"/>
                  <a:gd name="connsiteX7" fmla="*/ 111062 w 124205"/>
                  <a:gd name="connsiteY7" fmla="*/ 0 h 208406"/>
                  <a:gd name="connsiteX8" fmla="*/ 0 w 124205"/>
                  <a:gd name="connsiteY8" fmla="*/ 0 h 208406"/>
                  <a:gd name="connsiteX9" fmla="*/ 0 w 124205"/>
                  <a:gd name="connsiteY9" fmla="*/ 208407 h 208406"/>
                  <a:gd name="connsiteX10" fmla="*/ 68675 w 124205"/>
                  <a:gd name="connsiteY10" fmla="*/ 208407 h 208406"/>
                  <a:gd name="connsiteX11" fmla="*/ 98393 w 124205"/>
                  <a:gd name="connsiteY11" fmla="*/ 201930 h 208406"/>
                  <a:gd name="connsiteX12" fmla="*/ 117443 w 124205"/>
                  <a:gd name="connsiteY12" fmla="*/ 182975 h 208406"/>
                  <a:gd name="connsiteX13" fmla="*/ 124206 w 124205"/>
                  <a:gd name="connsiteY13" fmla="*/ 153353 h 208406"/>
                  <a:gd name="connsiteX14" fmla="*/ 124206 w 124205"/>
                  <a:gd name="connsiteY14" fmla="*/ 137446 h 208406"/>
                  <a:gd name="connsiteX15" fmla="*/ 90583 w 124205"/>
                  <a:gd name="connsiteY15" fmla="*/ 151257 h 208406"/>
                  <a:gd name="connsiteX16" fmla="*/ 84487 w 124205"/>
                  <a:gd name="connsiteY16" fmla="*/ 170307 h 208406"/>
                  <a:gd name="connsiteX17" fmla="*/ 67818 w 124205"/>
                  <a:gd name="connsiteY17" fmla="*/ 177070 h 208406"/>
                  <a:gd name="connsiteX18" fmla="*/ 32671 w 124205"/>
                  <a:gd name="connsiteY18" fmla="*/ 177070 h 208406"/>
                  <a:gd name="connsiteX19" fmla="*/ 32671 w 124205"/>
                  <a:gd name="connsiteY19" fmla="*/ 113252 h 208406"/>
                  <a:gd name="connsiteX20" fmla="*/ 67818 w 124205"/>
                  <a:gd name="connsiteY20" fmla="*/ 113252 h 208406"/>
                  <a:gd name="connsiteX21" fmla="*/ 84487 w 124205"/>
                  <a:gd name="connsiteY21" fmla="*/ 120301 h 208406"/>
                  <a:gd name="connsiteX22" fmla="*/ 90583 w 124205"/>
                  <a:gd name="connsiteY22" fmla="*/ 139827 h 208406"/>
                  <a:gd name="connsiteX23" fmla="*/ 90583 w 124205"/>
                  <a:gd name="connsiteY23" fmla="*/ 15125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4205" h="208406">
                    <a:moveTo>
                      <a:pt x="124016" y="137541"/>
                    </a:moveTo>
                    <a:cubicBezTo>
                      <a:pt x="124016" y="125920"/>
                      <a:pt x="121729" y="115919"/>
                      <a:pt x="117253" y="107632"/>
                    </a:cubicBezTo>
                    <a:cubicBezTo>
                      <a:pt x="112776" y="99346"/>
                      <a:pt x="106394" y="92964"/>
                      <a:pt x="98298" y="88583"/>
                    </a:cubicBezTo>
                    <a:cubicBezTo>
                      <a:pt x="90106" y="84106"/>
                      <a:pt x="80200" y="81915"/>
                      <a:pt x="68580" y="81915"/>
                    </a:cubicBezTo>
                    <a:lnTo>
                      <a:pt x="32766" y="81915"/>
                    </a:lnTo>
                    <a:lnTo>
                      <a:pt x="32766" y="31433"/>
                    </a:lnTo>
                    <a:lnTo>
                      <a:pt x="111062" y="31433"/>
                    </a:lnTo>
                    <a:lnTo>
                      <a:pt x="111062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8675" y="208407"/>
                    </a:lnTo>
                    <a:cubicBezTo>
                      <a:pt x="80200" y="208407"/>
                      <a:pt x="90106" y="206216"/>
                      <a:pt x="98393" y="201930"/>
                    </a:cubicBezTo>
                    <a:cubicBezTo>
                      <a:pt x="106585" y="197549"/>
                      <a:pt x="112967" y="191262"/>
                      <a:pt x="117443" y="182975"/>
                    </a:cubicBezTo>
                    <a:cubicBezTo>
                      <a:pt x="121920" y="174689"/>
                      <a:pt x="124206" y="164878"/>
                      <a:pt x="124206" y="153353"/>
                    </a:cubicBezTo>
                    <a:lnTo>
                      <a:pt x="124206" y="137446"/>
                    </a:lnTo>
                    <a:close/>
                    <a:moveTo>
                      <a:pt x="90583" y="151257"/>
                    </a:moveTo>
                    <a:cubicBezTo>
                      <a:pt x="90583" y="159353"/>
                      <a:pt x="88583" y="165735"/>
                      <a:pt x="84487" y="170307"/>
                    </a:cubicBezTo>
                    <a:cubicBezTo>
                      <a:pt x="80391" y="174879"/>
                      <a:pt x="74867" y="177070"/>
                      <a:pt x="67818" y="177070"/>
                    </a:cubicBezTo>
                    <a:lnTo>
                      <a:pt x="32671" y="177070"/>
                    </a:lnTo>
                    <a:lnTo>
                      <a:pt x="32671" y="113252"/>
                    </a:lnTo>
                    <a:lnTo>
                      <a:pt x="67818" y="113252"/>
                    </a:lnTo>
                    <a:cubicBezTo>
                      <a:pt x="74867" y="113252"/>
                      <a:pt x="80486" y="115633"/>
                      <a:pt x="84487" y="120301"/>
                    </a:cubicBezTo>
                    <a:cubicBezTo>
                      <a:pt x="88583" y="124968"/>
                      <a:pt x="90583" y="131445"/>
                      <a:pt x="90583" y="139827"/>
                    </a:cubicBezTo>
                    <a:lnTo>
                      <a:pt x="90583" y="15125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E9341407-742E-4FC2-A231-DF280C313AE0}"/>
                  </a:ext>
                </a:extLst>
              </p:cNvPr>
              <p:cNvSpPr/>
              <p:nvPr/>
            </p:nvSpPr>
            <p:spPr>
              <a:xfrm>
                <a:off x="6318217" y="2979038"/>
                <a:ext cx="130397" cy="208311"/>
              </a:xfrm>
              <a:custGeom>
                <a:avLst/>
                <a:gdLst>
                  <a:gd name="connsiteX0" fmla="*/ 130397 w 130397"/>
                  <a:gd name="connsiteY0" fmla="*/ 208312 h 208311"/>
                  <a:gd name="connsiteX1" fmla="*/ 130397 w 130397"/>
                  <a:gd name="connsiteY1" fmla="*/ 0 h 208311"/>
                  <a:gd name="connsiteX2" fmla="*/ 100013 w 130397"/>
                  <a:gd name="connsiteY2" fmla="*/ 0 h 208311"/>
                  <a:gd name="connsiteX3" fmla="*/ 31242 w 130397"/>
                  <a:gd name="connsiteY3" fmla="*/ 146780 h 208311"/>
                  <a:gd name="connsiteX4" fmla="*/ 31242 w 130397"/>
                  <a:gd name="connsiteY4" fmla="*/ 0 h 208311"/>
                  <a:gd name="connsiteX5" fmla="*/ 0 w 130397"/>
                  <a:gd name="connsiteY5" fmla="*/ 0 h 208311"/>
                  <a:gd name="connsiteX6" fmla="*/ 0 w 130397"/>
                  <a:gd name="connsiteY6" fmla="*/ 208312 h 208311"/>
                  <a:gd name="connsiteX7" fmla="*/ 30480 w 130397"/>
                  <a:gd name="connsiteY7" fmla="*/ 208312 h 208311"/>
                  <a:gd name="connsiteX8" fmla="*/ 99060 w 130397"/>
                  <a:gd name="connsiteY8" fmla="*/ 63246 h 208311"/>
                  <a:gd name="connsiteX9" fmla="*/ 99060 w 130397"/>
                  <a:gd name="connsiteY9" fmla="*/ 208312 h 208311"/>
                  <a:gd name="connsiteX10" fmla="*/ 130397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130397" y="208312"/>
                    </a:move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397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6C923FA7-0137-435C-AEF8-7F68A30D3166}"/>
                  </a:ext>
                </a:extLst>
              </p:cNvPr>
              <p:cNvSpPr/>
              <p:nvPr/>
            </p:nvSpPr>
            <p:spPr>
              <a:xfrm>
                <a:off x="6486524" y="2978943"/>
                <a:ext cx="124110" cy="208406"/>
              </a:xfrm>
              <a:custGeom>
                <a:avLst/>
                <a:gdLst>
                  <a:gd name="connsiteX0" fmla="*/ 117253 w 124110"/>
                  <a:gd name="connsiteY0" fmla="*/ 102108 h 208406"/>
                  <a:gd name="connsiteX1" fmla="*/ 124111 w 124110"/>
                  <a:gd name="connsiteY1" fmla="*/ 72771 h 208406"/>
                  <a:gd name="connsiteX2" fmla="*/ 124111 w 124110"/>
                  <a:gd name="connsiteY2" fmla="*/ 55531 h 208406"/>
                  <a:gd name="connsiteX3" fmla="*/ 117253 w 124110"/>
                  <a:gd name="connsiteY3" fmla="*/ 25908 h 208406"/>
                  <a:gd name="connsiteX4" fmla="*/ 97917 w 124110"/>
                  <a:gd name="connsiteY4" fmla="*/ 6667 h 208406"/>
                  <a:gd name="connsiteX5" fmla="*/ 68104 w 124110"/>
                  <a:gd name="connsiteY5" fmla="*/ 0 h 208406"/>
                  <a:gd name="connsiteX6" fmla="*/ 0 w 124110"/>
                  <a:gd name="connsiteY6" fmla="*/ 0 h 208406"/>
                  <a:gd name="connsiteX7" fmla="*/ 0 w 124110"/>
                  <a:gd name="connsiteY7" fmla="*/ 208407 h 208406"/>
                  <a:gd name="connsiteX8" fmla="*/ 32861 w 124110"/>
                  <a:gd name="connsiteY8" fmla="*/ 208407 h 208406"/>
                  <a:gd name="connsiteX9" fmla="*/ 32861 w 124110"/>
                  <a:gd name="connsiteY9" fmla="*/ 127540 h 208406"/>
                  <a:gd name="connsiteX10" fmla="*/ 68104 w 124110"/>
                  <a:gd name="connsiteY10" fmla="*/ 127540 h 208406"/>
                  <a:gd name="connsiteX11" fmla="*/ 97822 w 124110"/>
                  <a:gd name="connsiteY11" fmla="*/ 120968 h 208406"/>
                  <a:gd name="connsiteX12" fmla="*/ 117348 w 124110"/>
                  <a:gd name="connsiteY12" fmla="*/ 101918 h 208406"/>
                  <a:gd name="connsiteX13" fmla="*/ 90488 w 124110"/>
                  <a:gd name="connsiteY13" fmla="*/ 71247 h 208406"/>
                  <a:gd name="connsiteX14" fmla="*/ 84582 w 124110"/>
                  <a:gd name="connsiteY14" fmla="*/ 89440 h 208406"/>
                  <a:gd name="connsiteX15" fmla="*/ 68580 w 124110"/>
                  <a:gd name="connsiteY15" fmla="*/ 96298 h 208406"/>
                  <a:gd name="connsiteX16" fmla="*/ 32861 w 124110"/>
                  <a:gd name="connsiteY16" fmla="*/ 96298 h 208406"/>
                  <a:gd name="connsiteX17" fmla="*/ 32861 w 124110"/>
                  <a:gd name="connsiteY17" fmla="*/ 31528 h 208406"/>
                  <a:gd name="connsiteX18" fmla="*/ 68580 w 124110"/>
                  <a:gd name="connsiteY18" fmla="*/ 31528 h 208406"/>
                  <a:gd name="connsiteX19" fmla="*/ 84677 w 124110"/>
                  <a:gd name="connsiteY19" fmla="*/ 38386 h 208406"/>
                  <a:gd name="connsiteX20" fmla="*/ 90583 w 124110"/>
                  <a:gd name="connsiteY20" fmla="*/ 57150 h 208406"/>
                  <a:gd name="connsiteX21" fmla="*/ 90583 w 124110"/>
                  <a:gd name="connsiteY21" fmla="*/ 7115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110" h="208406">
                    <a:moveTo>
                      <a:pt x="117253" y="102108"/>
                    </a:moveTo>
                    <a:cubicBezTo>
                      <a:pt x="121825" y="93821"/>
                      <a:pt x="124111" y="84106"/>
                      <a:pt x="124111" y="72771"/>
                    </a:cubicBezTo>
                    <a:lnTo>
                      <a:pt x="124111" y="55531"/>
                    </a:lnTo>
                    <a:cubicBezTo>
                      <a:pt x="124111" y="44196"/>
                      <a:pt x="121825" y="34290"/>
                      <a:pt x="117253" y="25908"/>
                    </a:cubicBezTo>
                    <a:cubicBezTo>
                      <a:pt x="112681" y="17526"/>
                      <a:pt x="106204" y="11144"/>
                      <a:pt x="97917" y="6667"/>
                    </a:cubicBez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5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lose/>
                    <a:moveTo>
                      <a:pt x="90488" y="71247"/>
                    </a:moveTo>
                    <a:cubicBezTo>
                      <a:pt x="90488" y="78772"/>
                      <a:pt x="88487" y="84868"/>
                      <a:pt x="84582" y="89440"/>
                    </a:cubicBezTo>
                    <a:cubicBezTo>
                      <a:pt x="80582" y="94012"/>
                      <a:pt x="75247" y="96298"/>
                      <a:pt x="68580" y="96298"/>
                    </a:cubicBezTo>
                    <a:lnTo>
                      <a:pt x="32861" y="96298"/>
                    </a:lnTo>
                    <a:lnTo>
                      <a:pt x="32861" y="31528"/>
                    </a:lnTo>
                    <a:lnTo>
                      <a:pt x="68580" y="31528"/>
                    </a:lnTo>
                    <a:cubicBezTo>
                      <a:pt x="75343" y="31528"/>
                      <a:pt x="80677" y="33814"/>
                      <a:pt x="84677" y="38386"/>
                    </a:cubicBezTo>
                    <a:cubicBezTo>
                      <a:pt x="88583" y="42958"/>
                      <a:pt x="90583" y="49244"/>
                      <a:pt x="90583" y="57150"/>
                    </a:cubicBezTo>
                    <a:lnTo>
                      <a:pt x="90583" y="7115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52223473-726C-44EF-AB76-44E283B58026}"/>
                  </a:ext>
                </a:extLst>
              </p:cNvPr>
              <p:cNvSpPr/>
              <p:nvPr/>
            </p:nvSpPr>
            <p:spPr>
              <a:xfrm>
                <a:off x="6636924" y="2977038"/>
                <a:ext cx="122872" cy="212598"/>
              </a:xfrm>
              <a:custGeom>
                <a:avLst/>
                <a:gdLst>
                  <a:gd name="connsiteX0" fmla="*/ 28766 w 122872"/>
                  <a:gd name="connsiteY0" fmla="*/ 204787 h 212598"/>
                  <a:gd name="connsiteX1" fmla="*/ 61722 w 122872"/>
                  <a:gd name="connsiteY1" fmla="*/ 212598 h 212598"/>
                  <a:gd name="connsiteX2" fmla="*/ 93536 w 122872"/>
                  <a:gd name="connsiteY2" fmla="*/ 205169 h 212598"/>
                  <a:gd name="connsiteX3" fmla="*/ 114014 w 122872"/>
                  <a:gd name="connsiteY3" fmla="*/ 182880 h 212598"/>
                  <a:gd name="connsiteX4" fmla="*/ 122873 w 122872"/>
                  <a:gd name="connsiteY4" fmla="*/ 146114 h 212598"/>
                  <a:gd name="connsiteX5" fmla="*/ 89440 w 122872"/>
                  <a:gd name="connsiteY5" fmla="*/ 146114 h 212598"/>
                  <a:gd name="connsiteX6" fmla="*/ 80867 w 122872"/>
                  <a:gd name="connsiteY6" fmla="*/ 171641 h 212598"/>
                  <a:gd name="connsiteX7" fmla="*/ 61627 w 122872"/>
                  <a:gd name="connsiteY7" fmla="*/ 180118 h 212598"/>
                  <a:gd name="connsiteX8" fmla="*/ 41053 w 122872"/>
                  <a:gd name="connsiteY8" fmla="*/ 171450 h 212598"/>
                  <a:gd name="connsiteX9" fmla="*/ 33528 w 122872"/>
                  <a:gd name="connsiteY9" fmla="*/ 147257 h 212598"/>
                  <a:gd name="connsiteX10" fmla="*/ 33528 w 122872"/>
                  <a:gd name="connsiteY10" fmla="*/ 65437 h 212598"/>
                  <a:gd name="connsiteX11" fmla="*/ 41053 w 122872"/>
                  <a:gd name="connsiteY11" fmla="*/ 41243 h 212598"/>
                  <a:gd name="connsiteX12" fmla="*/ 61627 w 122872"/>
                  <a:gd name="connsiteY12" fmla="*/ 32480 h 212598"/>
                  <a:gd name="connsiteX13" fmla="*/ 75438 w 122872"/>
                  <a:gd name="connsiteY13" fmla="*/ 36290 h 212598"/>
                  <a:gd name="connsiteX14" fmla="*/ 84868 w 122872"/>
                  <a:gd name="connsiteY14" fmla="*/ 47720 h 212598"/>
                  <a:gd name="connsiteX15" fmla="*/ 89440 w 122872"/>
                  <a:gd name="connsiteY15" fmla="*/ 66484 h 212598"/>
                  <a:gd name="connsiteX16" fmla="*/ 122873 w 122872"/>
                  <a:gd name="connsiteY16" fmla="*/ 66484 h 212598"/>
                  <a:gd name="connsiteX17" fmla="*/ 114014 w 122872"/>
                  <a:gd name="connsiteY17" fmla="*/ 29718 h 212598"/>
                  <a:gd name="connsiteX18" fmla="*/ 93536 w 122872"/>
                  <a:gd name="connsiteY18" fmla="*/ 7429 h 212598"/>
                  <a:gd name="connsiteX19" fmla="*/ 61627 w 122872"/>
                  <a:gd name="connsiteY19" fmla="*/ 0 h 212598"/>
                  <a:gd name="connsiteX20" fmla="*/ 28670 w 122872"/>
                  <a:gd name="connsiteY20" fmla="*/ 7906 h 212598"/>
                  <a:gd name="connsiteX21" fmla="*/ 7430 w 122872"/>
                  <a:gd name="connsiteY21" fmla="*/ 30385 h 212598"/>
                  <a:gd name="connsiteX22" fmla="*/ 0 w 122872"/>
                  <a:gd name="connsiteY22" fmla="*/ 65532 h 212598"/>
                  <a:gd name="connsiteX23" fmla="*/ 0 w 122872"/>
                  <a:gd name="connsiteY23" fmla="*/ 147352 h 212598"/>
                  <a:gd name="connsiteX24" fmla="*/ 7430 w 122872"/>
                  <a:gd name="connsiteY24" fmla="*/ 182404 h 212598"/>
                  <a:gd name="connsiteX25" fmla="*/ 28670 w 122872"/>
                  <a:gd name="connsiteY25" fmla="*/ 204883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598">
                    <a:moveTo>
                      <a:pt x="28766" y="204787"/>
                    </a:moveTo>
                    <a:cubicBezTo>
                      <a:pt x="38005" y="210026"/>
                      <a:pt x="49054" y="212598"/>
                      <a:pt x="61722" y="212598"/>
                    </a:cubicBezTo>
                    <a:cubicBezTo>
                      <a:pt x="74390" y="212598"/>
                      <a:pt x="84868" y="210122"/>
                      <a:pt x="93536" y="205169"/>
                    </a:cubicBezTo>
                    <a:cubicBezTo>
                      <a:pt x="102203" y="200216"/>
                      <a:pt x="109061" y="192786"/>
                      <a:pt x="114014" y="182880"/>
                    </a:cubicBezTo>
                    <a:cubicBezTo>
                      <a:pt x="118967" y="172974"/>
                      <a:pt x="121920" y="160687"/>
                      <a:pt x="122873" y="146114"/>
                    </a:cubicBezTo>
                    <a:lnTo>
                      <a:pt x="89440" y="146114"/>
                    </a:lnTo>
                    <a:cubicBezTo>
                      <a:pt x="88487" y="157448"/>
                      <a:pt x="85630" y="166021"/>
                      <a:pt x="80867" y="171641"/>
                    </a:cubicBezTo>
                    <a:cubicBezTo>
                      <a:pt x="76105" y="177260"/>
                      <a:pt x="69723" y="180118"/>
                      <a:pt x="61627" y="180118"/>
                    </a:cubicBezTo>
                    <a:cubicBezTo>
                      <a:pt x="52959" y="180118"/>
                      <a:pt x="46101" y="177260"/>
                      <a:pt x="41053" y="171450"/>
                    </a:cubicBezTo>
                    <a:cubicBezTo>
                      <a:pt x="36005" y="165640"/>
                      <a:pt x="33528" y="157639"/>
                      <a:pt x="33528" y="147257"/>
                    </a:cubicBezTo>
                    <a:lnTo>
                      <a:pt x="33528" y="65437"/>
                    </a:lnTo>
                    <a:cubicBezTo>
                      <a:pt x="33528" y="55150"/>
                      <a:pt x="36005" y="47053"/>
                      <a:pt x="41053" y="41243"/>
                    </a:cubicBez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4"/>
                    </a:cubicBezTo>
                    <a:lnTo>
                      <a:pt x="122873" y="66484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9" y="12382"/>
                      <a:pt x="93536" y="7429"/>
                    </a:cubicBezTo>
                    <a:cubicBezTo>
                      <a:pt x="84773" y="2476"/>
                      <a:pt x="74200" y="0"/>
                      <a:pt x="61627" y="0"/>
                    </a:cubicBezTo>
                    <a:cubicBezTo>
                      <a:pt x="49054" y="0"/>
                      <a:pt x="37910" y="2667"/>
                      <a:pt x="28670" y="7906"/>
                    </a:cubicBezTo>
                    <a:cubicBezTo>
                      <a:pt x="19431" y="13144"/>
                      <a:pt x="12287" y="20669"/>
                      <a:pt x="7430" y="30385"/>
                    </a:cubicBezTo>
                    <a:cubicBezTo>
                      <a:pt x="2477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7" y="172593"/>
                      <a:pt x="7430" y="182404"/>
                    </a:cubicBezTo>
                    <a:cubicBezTo>
                      <a:pt x="12383" y="192215"/>
                      <a:pt x="19431" y="199739"/>
                      <a:pt x="28670" y="20488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BF9A0F5C-1867-43AF-B835-3915F010981F}"/>
                  </a:ext>
                </a:extLst>
              </p:cNvPr>
              <p:cNvSpPr/>
              <p:nvPr/>
            </p:nvSpPr>
            <p:spPr>
              <a:xfrm>
                <a:off x="6788371" y="2979038"/>
                <a:ext cx="139350" cy="208502"/>
              </a:xfrm>
              <a:custGeom>
                <a:avLst/>
                <a:gdLst>
                  <a:gd name="connsiteX0" fmla="*/ 82772 w 139350"/>
                  <a:gd name="connsiteY0" fmla="*/ 102680 h 208502"/>
                  <a:gd name="connsiteX1" fmla="*/ 130683 w 139350"/>
                  <a:gd name="connsiteY1" fmla="*/ 0 h 208502"/>
                  <a:gd name="connsiteX2" fmla="*/ 93916 w 139350"/>
                  <a:gd name="connsiteY2" fmla="*/ 0 h 208502"/>
                  <a:gd name="connsiteX3" fmla="*/ 55245 w 139350"/>
                  <a:gd name="connsiteY3" fmla="*/ 89440 h 208502"/>
                  <a:gd name="connsiteX4" fmla="*/ 32861 w 139350"/>
                  <a:gd name="connsiteY4" fmla="*/ 89440 h 208502"/>
                  <a:gd name="connsiteX5" fmla="*/ 32861 w 139350"/>
                  <a:gd name="connsiteY5" fmla="*/ 0 h 208502"/>
                  <a:gd name="connsiteX6" fmla="*/ 0 w 139350"/>
                  <a:gd name="connsiteY6" fmla="*/ 0 h 208502"/>
                  <a:gd name="connsiteX7" fmla="*/ 0 w 139350"/>
                  <a:gd name="connsiteY7" fmla="*/ 208502 h 208502"/>
                  <a:gd name="connsiteX8" fmla="*/ 32861 w 139350"/>
                  <a:gd name="connsiteY8" fmla="*/ 208502 h 208502"/>
                  <a:gd name="connsiteX9" fmla="*/ 32861 w 139350"/>
                  <a:gd name="connsiteY9" fmla="*/ 120396 h 208502"/>
                  <a:gd name="connsiteX10" fmla="*/ 54483 w 139350"/>
                  <a:gd name="connsiteY10" fmla="*/ 120396 h 208502"/>
                  <a:gd name="connsiteX11" fmla="*/ 100203 w 139350"/>
                  <a:gd name="connsiteY11" fmla="*/ 208502 h 208502"/>
                  <a:gd name="connsiteX12" fmla="*/ 139351 w 139350"/>
                  <a:gd name="connsiteY12" fmla="*/ 208502 h 208502"/>
                  <a:gd name="connsiteX13" fmla="*/ 82772 w 139350"/>
                  <a:gd name="connsiteY13" fmla="*/ 102680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350" h="208502">
                    <a:moveTo>
                      <a:pt x="82772" y="102680"/>
                    </a:moveTo>
                    <a:lnTo>
                      <a:pt x="130683" y="0"/>
                    </a:lnTo>
                    <a:lnTo>
                      <a:pt x="93916" y="0"/>
                    </a:lnTo>
                    <a:lnTo>
                      <a:pt x="55245" y="89440"/>
                    </a:lnTo>
                    <a:lnTo>
                      <a:pt x="32861" y="89440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861" y="208502"/>
                    </a:lnTo>
                    <a:lnTo>
                      <a:pt x="32861" y="120396"/>
                    </a:lnTo>
                    <a:lnTo>
                      <a:pt x="54483" y="120396"/>
                    </a:lnTo>
                    <a:lnTo>
                      <a:pt x="100203" y="208502"/>
                    </a:lnTo>
                    <a:lnTo>
                      <a:pt x="139351" y="208502"/>
                    </a:lnTo>
                    <a:lnTo>
                      <a:pt x="82772" y="10268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3AB8E085-FBBD-45EE-ABA5-A2AD3D003659}"/>
                  </a:ext>
                </a:extLst>
              </p:cNvPr>
              <p:cNvSpPr/>
              <p:nvPr/>
            </p:nvSpPr>
            <p:spPr>
              <a:xfrm>
                <a:off x="6949153" y="2979038"/>
                <a:ext cx="130397" cy="208311"/>
              </a:xfrm>
              <a:custGeom>
                <a:avLst/>
                <a:gdLst>
                  <a:gd name="connsiteX0" fmla="*/ 99060 w 130397"/>
                  <a:gd name="connsiteY0" fmla="*/ 63246 h 208311"/>
                  <a:gd name="connsiteX1" fmla="*/ 99060 w 130397"/>
                  <a:gd name="connsiteY1" fmla="*/ 208312 h 208311"/>
                  <a:gd name="connsiteX2" fmla="*/ 130397 w 130397"/>
                  <a:gd name="connsiteY2" fmla="*/ 208312 h 208311"/>
                  <a:gd name="connsiteX3" fmla="*/ 130397 w 130397"/>
                  <a:gd name="connsiteY3" fmla="*/ 0 h 208311"/>
                  <a:gd name="connsiteX4" fmla="*/ 100013 w 130397"/>
                  <a:gd name="connsiteY4" fmla="*/ 0 h 208311"/>
                  <a:gd name="connsiteX5" fmla="*/ 31242 w 130397"/>
                  <a:gd name="connsiteY5" fmla="*/ 146780 h 208311"/>
                  <a:gd name="connsiteX6" fmla="*/ 31242 w 130397"/>
                  <a:gd name="connsiteY6" fmla="*/ 0 h 208311"/>
                  <a:gd name="connsiteX7" fmla="*/ 0 w 130397"/>
                  <a:gd name="connsiteY7" fmla="*/ 0 h 208311"/>
                  <a:gd name="connsiteX8" fmla="*/ 0 w 130397"/>
                  <a:gd name="connsiteY8" fmla="*/ 208312 h 208311"/>
                  <a:gd name="connsiteX9" fmla="*/ 30480 w 130397"/>
                  <a:gd name="connsiteY9" fmla="*/ 208312 h 208311"/>
                  <a:gd name="connsiteX10" fmla="*/ 99060 w 130397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id="{A8FE6CBD-E8D1-4589-9EF5-9961BE61BA01}"/>
                  </a:ext>
                </a:extLst>
              </p:cNvPr>
              <p:cNvSpPr/>
              <p:nvPr/>
            </p:nvSpPr>
            <p:spPr>
              <a:xfrm>
                <a:off x="7117460" y="2979038"/>
                <a:ext cx="130397" cy="208311"/>
              </a:xfrm>
              <a:custGeom>
                <a:avLst/>
                <a:gdLst>
                  <a:gd name="connsiteX0" fmla="*/ 130397 w 130397"/>
                  <a:gd name="connsiteY0" fmla="*/ 208312 h 208311"/>
                  <a:gd name="connsiteX1" fmla="*/ 130397 w 130397"/>
                  <a:gd name="connsiteY1" fmla="*/ 0 h 208311"/>
                  <a:gd name="connsiteX2" fmla="*/ 100013 w 130397"/>
                  <a:gd name="connsiteY2" fmla="*/ 0 h 208311"/>
                  <a:gd name="connsiteX3" fmla="*/ 31242 w 130397"/>
                  <a:gd name="connsiteY3" fmla="*/ 146780 h 208311"/>
                  <a:gd name="connsiteX4" fmla="*/ 31242 w 130397"/>
                  <a:gd name="connsiteY4" fmla="*/ 0 h 208311"/>
                  <a:gd name="connsiteX5" fmla="*/ 0 w 130397"/>
                  <a:gd name="connsiteY5" fmla="*/ 0 h 208311"/>
                  <a:gd name="connsiteX6" fmla="*/ 0 w 130397"/>
                  <a:gd name="connsiteY6" fmla="*/ 208312 h 208311"/>
                  <a:gd name="connsiteX7" fmla="*/ 30480 w 130397"/>
                  <a:gd name="connsiteY7" fmla="*/ 208312 h 208311"/>
                  <a:gd name="connsiteX8" fmla="*/ 99060 w 130397"/>
                  <a:gd name="connsiteY8" fmla="*/ 63246 h 208311"/>
                  <a:gd name="connsiteX9" fmla="*/ 99060 w 130397"/>
                  <a:gd name="connsiteY9" fmla="*/ 208312 h 208311"/>
                  <a:gd name="connsiteX10" fmla="*/ 130397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130397" y="208312"/>
                    </a:move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397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id="{D43E9E82-D77A-4180-85A1-342C92770ADB}"/>
                  </a:ext>
                </a:extLst>
              </p:cNvPr>
              <p:cNvSpPr/>
              <p:nvPr/>
            </p:nvSpPr>
            <p:spPr>
              <a:xfrm>
                <a:off x="7138701" y="2919412"/>
                <a:ext cx="86486" cy="44767"/>
              </a:xfrm>
              <a:custGeom>
                <a:avLst/>
                <a:gdLst>
                  <a:gd name="connsiteX0" fmla="*/ 42672 w 86486"/>
                  <a:gd name="connsiteY0" fmla="*/ 44768 h 44767"/>
                  <a:gd name="connsiteX1" fmla="*/ 43815 w 86486"/>
                  <a:gd name="connsiteY1" fmla="*/ 44768 h 44767"/>
                  <a:gd name="connsiteX2" fmla="*/ 75343 w 86486"/>
                  <a:gd name="connsiteY2" fmla="*/ 33052 h 44767"/>
                  <a:gd name="connsiteX3" fmla="*/ 86487 w 86486"/>
                  <a:gd name="connsiteY3" fmla="*/ 0 h 44767"/>
                  <a:gd name="connsiteX4" fmla="*/ 59722 w 86486"/>
                  <a:gd name="connsiteY4" fmla="*/ 286 h 44767"/>
                  <a:gd name="connsiteX5" fmla="*/ 55531 w 86486"/>
                  <a:gd name="connsiteY5" fmla="*/ 15431 h 44767"/>
                  <a:gd name="connsiteX6" fmla="*/ 43815 w 86486"/>
                  <a:gd name="connsiteY6" fmla="*/ 20765 h 44767"/>
                  <a:gd name="connsiteX7" fmla="*/ 42672 w 86486"/>
                  <a:gd name="connsiteY7" fmla="*/ 20765 h 44767"/>
                  <a:gd name="connsiteX8" fmla="*/ 30956 w 86486"/>
                  <a:gd name="connsiteY8" fmla="*/ 15431 h 44767"/>
                  <a:gd name="connsiteX9" fmla="*/ 26765 w 86486"/>
                  <a:gd name="connsiteY9" fmla="*/ 286 h 44767"/>
                  <a:gd name="connsiteX10" fmla="*/ 0 w 86486"/>
                  <a:gd name="connsiteY10" fmla="*/ 0 h 44767"/>
                  <a:gd name="connsiteX11" fmla="*/ 11144 w 86486"/>
                  <a:gd name="connsiteY11" fmla="*/ 33052 h 44767"/>
                  <a:gd name="connsiteX12" fmla="*/ 42672 w 86486"/>
                  <a:gd name="connsiteY12" fmla="*/ 44768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86" h="44767">
                    <a:moveTo>
                      <a:pt x="42672" y="44768"/>
                    </a:moveTo>
                    <a:lnTo>
                      <a:pt x="43815" y="44768"/>
                    </a:lnTo>
                    <a:cubicBezTo>
                      <a:pt x="57340" y="44768"/>
                      <a:pt x="67913" y="40862"/>
                      <a:pt x="75343" y="33052"/>
                    </a:cubicBezTo>
                    <a:cubicBezTo>
                      <a:pt x="82772" y="25241"/>
                      <a:pt x="86487" y="14288"/>
                      <a:pt x="86487" y="0"/>
                    </a:cubicBezTo>
                    <a:lnTo>
                      <a:pt x="59722" y="286"/>
                    </a:lnTo>
                    <a:cubicBezTo>
                      <a:pt x="59722" y="6763"/>
                      <a:pt x="58293" y="11811"/>
                      <a:pt x="55531" y="15431"/>
                    </a:cubicBezTo>
                    <a:cubicBezTo>
                      <a:pt x="52769" y="19050"/>
                      <a:pt x="48863" y="20765"/>
                      <a:pt x="43815" y="20765"/>
                    </a:cubicBezTo>
                    <a:lnTo>
                      <a:pt x="42672" y="20765"/>
                    </a:lnTo>
                    <a:cubicBezTo>
                      <a:pt x="37624" y="20765"/>
                      <a:pt x="33719" y="18955"/>
                      <a:pt x="30956" y="15431"/>
                    </a:cubicBezTo>
                    <a:cubicBezTo>
                      <a:pt x="28194" y="11906"/>
                      <a:pt x="26765" y="6763"/>
                      <a:pt x="26765" y="286"/>
                    </a:cubicBezTo>
                    <a:lnTo>
                      <a:pt x="0" y="0"/>
                    </a:lnTo>
                    <a:cubicBezTo>
                      <a:pt x="0" y="14288"/>
                      <a:pt x="3715" y="25241"/>
                      <a:pt x="11144" y="33052"/>
                    </a:cubicBezTo>
                    <a:cubicBezTo>
                      <a:pt x="18574" y="40862"/>
                      <a:pt x="29146" y="44768"/>
                      <a:pt x="42672" y="4476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id="{831C1AEB-EDD0-4066-B53A-D57DA314B575}"/>
                  </a:ext>
                </a:extLst>
              </p:cNvPr>
              <p:cNvSpPr/>
              <p:nvPr/>
            </p:nvSpPr>
            <p:spPr>
              <a:xfrm>
                <a:off x="7354728" y="2979038"/>
                <a:ext cx="124110" cy="208502"/>
              </a:xfrm>
              <a:custGeom>
                <a:avLst/>
                <a:gdLst>
                  <a:gd name="connsiteX0" fmla="*/ 91250 w 124110"/>
                  <a:gd name="connsiteY0" fmla="*/ 121158 h 208502"/>
                  <a:gd name="connsiteX1" fmla="*/ 91250 w 124110"/>
                  <a:gd name="connsiteY1" fmla="*/ 208502 h 208502"/>
                  <a:gd name="connsiteX2" fmla="*/ 124111 w 124110"/>
                  <a:gd name="connsiteY2" fmla="*/ 208502 h 208502"/>
                  <a:gd name="connsiteX3" fmla="*/ 124111 w 124110"/>
                  <a:gd name="connsiteY3" fmla="*/ 0 h 208502"/>
                  <a:gd name="connsiteX4" fmla="*/ 91250 w 124110"/>
                  <a:gd name="connsiteY4" fmla="*/ 0 h 208502"/>
                  <a:gd name="connsiteX5" fmla="*/ 91250 w 124110"/>
                  <a:gd name="connsiteY5" fmla="*/ 90011 h 208502"/>
                  <a:gd name="connsiteX6" fmla="*/ 32766 w 124110"/>
                  <a:gd name="connsiteY6" fmla="*/ 90011 h 208502"/>
                  <a:gd name="connsiteX7" fmla="*/ 32766 w 124110"/>
                  <a:gd name="connsiteY7" fmla="*/ 0 h 208502"/>
                  <a:gd name="connsiteX8" fmla="*/ 0 w 124110"/>
                  <a:gd name="connsiteY8" fmla="*/ 0 h 208502"/>
                  <a:gd name="connsiteX9" fmla="*/ 0 w 124110"/>
                  <a:gd name="connsiteY9" fmla="*/ 208502 h 208502"/>
                  <a:gd name="connsiteX10" fmla="*/ 32766 w 124110"/>
                  <a:gd name="connsiteY10" fmla="*/ 208502 h 208502"/>
                  <a:gd name="connsiteX11" fmla="*/ 32766 w 124110"/>
                  <a:gd name="connsiteY11" fmla="*/ 121158 h 208502"/>
                  <a:gd name="connsiteX12" fmla="*/ 91250 w 124110"/>
                  <a:gd name="connsiteY12" fmla="*/ 121158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502">
                    <a:moveTo>
                      <a:pt x="91250" y="121158"/>
                    </a:moveTo>
                    <a:lnTo>
                      <a:pt x="91250" y="208502"/>
                    </a:lnTo>
                    <a:lnTo>
                      <a:pt x="124111" y="208502"/>
                    </a:lnTo>
                    <a:lnTo>
                      <a:pt x="124111" y="0"/>
                    </a:lnTo>
                    <a:lnTo>
                      <a:pt x="91250" y="0"/>
                    </a:lnTo>
                    <a:lnTo>
                      <a:pt x="91250" y="90011"/>
                    </a:lnTo>
                    <a:lnTo>
                      <a:pt x="32766" y="90011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766" y="208502"/>
                    </a:lnTo>
                    <a:lnTo>
                      <a:pt x="32766" y="121158"/>
                    </a:lnTo>
                    <a:lnTo>
                      <a:pt x="91250" y="12115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: фигура 29">
                <a:extLst>
                  <a:ext uri="{FF2B5EF4-FFF2-40B4-BE49-F238E27FC236}">
                    <a16:creationId xmlns:a16="http://schemas.microsoft.com/office/drawing/2014/main" id="{CF0B3CEB-68D7-4459-88C1-A80663243BC3}"/>
                  </a:ext>
                </a:extLst>
              </p:cNvPr>
              <p:cNvSpPr/>
              <p:nvPr/>
            </p:nvSpPr>
            <p:spPr>
              <a:xfrm>
                <a:off x="7516653" y="2979038"/>
                <a:ext cx="130492" cy="208311"/>
              </a:xfrm>
              <a:custGeom>
                <a:avLst/>
                <a:gdLst>
                  <a:gd name="connsiteX0" fmla="*/ 99060 w 130492"/>
                  <a:gd name="connsiteY0" fmla="*/ 63246 h 208311"/>
                  <a:gd name="connsiteX1" fmla="*/ 99060 w 130492"/>
                  <a:gd name="connsiteY1" fmla="*/ 208312 h 208311"/>
                  <a:gd name="connsiteX2" fmla="*/ 130493 w 130492"/>
                  <a:gd name="connsiteY2" fmla="*/ 208312 h 208311"/>
                  <a:gd name="connsiteX3" fmla="*/ 130493 w 130492"/>
                  <a:gd name="connsiteY3" fmla="*/ 0 h 208311"/>
                  <a:gd name="connsiteX4" fmla="*/ 100108 w 130492"/>
                  <a:gd name="connsiteY4" fmla="*/ 0 h 208311"/>
                  <a:gd name="connsiteX5" fmla="*/ 31242 w 130492"/>
                  <a:gd name="connsiteY5" fmla="*/ 146780 h 208311"/>
                  <a:gd name="connsiteX6" fmla="*/ 31242 w 130492"/>
                  <a:gd name="connsiteY6" fmla="*/ 0 h 208311"/>
                  <a:gd name="connsiteX7" fmla="*/ 0 w 130492"/>
                  <a:gd name="connsiteY7" fmla="*/ 0 h 208311"/>
                  <a:gd name="connsiteX8" fmla="*/ 0 w 130492"/>
                  <a:gd name="connsiteY8" fmla="*/ 208312 h 208311"/>
                  <a:gd name="connsiteX9" fmla="*/ 30575 w 130492"/>
                  <a:gd name="connsiteY9" fmla="*/ 208312 h 208311"/>
                  <a:gd name="connsiteX10" fmla="*/ 99060 w 130492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493" y="208312"/>
                    </a:lnTo>
                    <a:lnTo>
                      <a:pt x="130493" y="0"/>
                    </a:lnTo>
                    <a:lnTo>
                      <a:pt x="100108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3285F5A7-209E-4A74-8D11-DCBF46388975}"/>
                  </a:ext>
                </a:extLst>
              </p:cNvPr>
              <p:cNvSpPr/>
              <p:nvPr/>
            </p:nvSpPr>
            <p:spPr>
              <a:xfrm>
                <a:off x="7684960" y="2979038"/>
                <a:ext cx="130492" cy="208311"/>
              </a:xfrm>
              <a:custGeom>
                <a:avLst/>
                <a:gdLst>
                  <a:gd name="connsiteX0" fmla="*/ 100108 w 130492"/>
                  <a:gd name="connsiteY0" fmla="*/ 0 h 208311"/>
                  <a:gd name="connsiteX1" fmla="*/ 31242 w 130492"/>
                  <a:gd name="connsiteY1" fmla="*/ 146780 h 208311"/>
                  <a:gd name="connsiteX2" fmla="*/ 31242 w 130492"/>
                  <a:gd name="connsiteY2" fmla="*/ 0 h 208311"/>
                  <a:gd name="connsiteX3" fmla="*/ 0 w 130492"/>
                  <a:gd name="connsiteY3" fmla="*/ 0 h 208311"/>
                  <a:gd name="connsiteX4" fmla="*/ 0 w 130492"/>
                  <a:gd name="connsiteY4" fmla="*/ 208312 h 208311"/>
                  <a:gd name="connsiteX5" fmla="*/ 30575 w 130492"/>
                  <a:gd name="connsiteY5" fmla="*/ 208312 h 208311"/>
                  <a:gd name="connsiteX6" fmla="*/ 99060 w 130492"/>
                  <a:gd name="connsiteY6" fmla="*/ 63246 h 208311"/>
                  <a:gd name="connsiteX7" fmla="*/ 99060 w 130492"/>
                  <a:gd name="connsiteY7" fmla="*/ 208312 h 208311"/>
                  <a:gd name="connsiteX8" fmla="*/ 130492 w 130492"/>
                  <a:gd name="connsiteY8" fmla="*/ 208312 h 208311"/>
                  <a:gd name="connsiteX9" fmla="*/ 130492 w 130492"/>
                  <a:gd name="connsiteY9" fmla="*/ 0 h 208311"/>
                  <a:gd name="connsiteX10" fmla="*/ 100108 w 130492"/>
                  <a:gd name="connsiteY10" fmla="*/ 0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100108" y="0"/>
                    </a:move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492" y="208312"/>
                    </a:lnTo>
                    <a:lnTo>
                      <a:pt x="130492" y="0"/>
                    </a:lnTo>
                    <a:lnTo>
                      <a:pt x="100108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:a16="http://schemas.microsoft.com/office/drawing/2014/main" id="{4D6D03BC-094A-44D4-ABCB-70E95AA75770}"/>
                  </a:ext>
                </a:extLst>
              </p:cNvPr>
              <p:cNvSpPr/>
              <p:nvPr/>
            </p:nvSpPr>
            <p:spPr>
              <a:xfrm>
                <a:off x="5217318" y="3331368"/>
                <a:ext cx="98202" cy="208406"/>
              </a:xfrm>
              <a:custGeom>
                <a:avLst/>
                <a:gdLst>
                  <a:gd name="connsiteX0" fmla="*/ 32861 w 98202"/>
                  <a:gd name="connsiteY0" fmla="*/ 31432 h 208406"/>
                  <a:gd name="connsiteX1" fmla="*/ 98203 w 98202"/>
                  <a:gd name="connsiteY1" fmla="*/ 31432 h 208406"/>
                  <a:gd name="connsiteX2" fmla="*/ 98203 w 98202"/>
                  <a:gd name="connsiteY2" fmla="*/ 0 h 208406"/>
                  <a:gd name="connsiteX3" fmla="*/ 32861 w 98202"/>
                  <a:gd name="connsiteY3" fmla="*/ 0 h 208406"/>
                  <a:gd name="connsiteX4" fmla="*/ 17050 w 98202"/>
                  <a:gd name="connsiteY4" fmla="*/ 0 h 208406"/>
                  <a:gd name="connsiteX5" fmla="*/ 0 w 98202"/>
                  <a:gd name="connsiteY5" fmla="*/ 0 h 208406"/>
                  <a:gd name="connsiteX6" fmla="*/ 0 w 98202"/>
                  <a:gd name="connsiteY6" fmla="*/ 208407 h 208406"/>
                  <a:gd name="connsiteX7" fmla="*/ 32861 w 98202"/>
                  <a:gd name="connsiteY7" fmla="*/ 208407 h 208406"/>
                  <a:gd name="connsiteX8" fmla="*/ 32861 w 98202"/>
                  <a:gd name="connsiteY8" fmla="*/ 3143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202" h="208406">
                    <a:moveTo>
                      <a:pt x="32861" y="31432"/>
                    </a:moveTo>
                    <a:lnTo>
                      <a:pt x="98203" y="31432"/>
                    </a:lnTo>
                    <a:lnTo>
                      <a:pt x="98203" y="0"/>
                    </a:lnTo>
                    <a:lnTo>
                      <a:pt x="32861" y="0"/>
                    </a:lnTo>
                    <a:lnTo>
                      <a:pt x="17050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3143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: фигура 32">
                <a:extLst>
                  <a:ext uri="{FF2B5EF4-FFF2-40B4-BE49-F238E27FC236}">
                    <a16:creationId xmlns:a16="http://schemas.microsoft.com/office/drawing/2014/main" id="{6B91D722-7F85-4BB6-8DF8-125A4C1C2461}"/>
                  </a:ext>
                </a:extLst>
              </p:cNvPr>
              <p:cNvSpPr/>
              <p:nvPr/>
            </p:nvSpPr>
            <p:spPr>
              <a:xfrm>
                <a:off x="5340476" y="3331368"/>
                <a:ext cx="130397" cy="208311"/>
              </a:xfrm>
              <a:custGeom>
                <a:avLst/>
                <a:gdLst>
                  <a:gd name="connsiteX0" fmla="*/ 0 w 130397"/>
                  <a:gd name="connsiteY0" fmla="*/ 0 h 208311"/>
                  <a:gd name="connsiteX1" fmla="*/ 0 w 130397"/>
                  <a:gd name="connsiteY1" fmla="*/ 208312 h 208311"/>
                  <a:gd name="connsiteX2" fmla="*/ 30480 w 130397"/>
                  <a:gd name="connsiteY2" fmla="*/ 208312 h 208311"/>
                  <a:gd name="connsiteX3" fmla="*/ 99060 w 130397"/>
                  <a:gd name="connsiteY3" fmla="*/ 63151 h 208311"/>
                  <a:gd name="connsiteX4" fmla="*/ 99060 w 130397"/>
                  <a:gd name="connsiteY4" fmla="*/ 208312 h 208311"/>
                  <a:gd name="connsiteX5" fmla="*/ 130397 w 130397"/>
                  <a:gd name="connsiteY5" fmla="*/ 208312 h 208311"/>
                  <a:gd name="connsiteX6" fmla="*/ 130397 w 130397"/>
                  <a:gd name="connsiteY6" fmla="*/ 0 h 208311"/>
                  <a:gd name="connsiteX7" fmla="*/ 100013 w 130397"/>
                  <a:gd name="connsiteY7" fmla="*/ 0 h 208311"/>
                  <a:gd name="connsiteX8" fmla="*/ 31242 w 130397"/>
                  <a:gd name="connsiteY8" fmla="*/ 146780 h 208311"/>
                  <a:gd name="connsiteX9" fmla="*/ 31242 w 130397"/>
                  <a:gd name="connsiteY9" fmla="*/ 0 h 208311"/>
                  <a:gd name="connsiteX10" fmla="*/ 0 w 130397"/>
                  <a:gd name="connsiteY10" fmla="*/ 0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0" y="0"/>
                    </a:move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151"/>
                    </a:lnTo>
                    <a:lnTo>
                      <a:pt x="99060" y="208312"/>
                    </a:ln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: фигура 33">
                <a:extLst>
                  <a:ext uri="{FF2B5EF4-FFF2-40B4-BE49-F238E27FC236}">
                    <a16:creationId xmlns:a16="http://schemas.microsoft.com/office/drawing/2014/main" id="{FAC08564-FEDF-4978-9ED3-D6F049AF8BD1}"/>
                  </a:ext>
                </a:extLst>
              </p:cNvPr>
              <p:cNvSpPr/>
              <p:nvPr/>
            </p:nvSpPr>
            <p:spPr>
              <a:xfrm>
                <a:off x="5508783" y="3331368"/>
                <a:ext cx="98202" cy="208406"/>
              </a:xfrm>
              <a:custGeom>
                <a:avLst/>
                <a:gdLst>
                  <a:gd name="connsiteX0" fmla="*/ 32766 w 98202"/>
                  <a:gd name="connsiteY0" fmla="*/ 31432 h 208406"/>
                  <a:gd name="connsiteX1" fmla="*/ 98203 w 98202"/>
                  <a:gd name="connsiteY1" fmla="*/ 31432 h 208406"/>
                  <a:gd name="connsiteX2" fmla="*/ 98203 w 98202"/>
                  <a:gd name="connsiteY2" fmla="*/ 0 h 208406"/>
                  <a:gd name="connsiteX3" fmla="*/ 32766 w 98202"/>
                  <a:gd name="connsiteY3" fmla="*/ 0 h 208406"/>
                  <a:gd name="connsiteX4" fmla="*/ 17050 w 98202"/>
                  <a:gd name="connsiteY4" fmla="*/ 0 h 208406"/>
                  <a:gd name="connsiteX5" fmla="*/ 0 w 98202"/>
                  <a:gd name="connsiteY5" fmla="*/ 0 h 208406"/>
                  <a:gd name="connsiteX6" fmla="*/ 0 w 98202"/>
                  <a:gd name="connsiteY6" fmla="*/ 208407 h 208406"/>
                  <a:gd name="connsiteX7" fmla="*/ 32766 w 98202"/>
                  <a:gd name="connsiteY7" fmla="*/ 208407 h 208406"/>
                  <a:gd name="connsiteX8" fmla="*/ 32766 w 98202"/>
                  <a:gd name="connsiteY8" fmla="*/ 3143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202" h="208406">
                    <a:moveTo>
                      <a:pt x="32766" y="31432"/>
                    </a:moveTo>
                    <a:lnTo>
                      <a:pt x="98203" y="31432"/>
                    </a:lnTo>
                    <a:lnTo>
                      <a:pt x="98203" y="0"/>
                    </a:lnTo>
                    <a:lnTo>
                      <a:pt x="32766" y="0"/>
                    </a:lnTo>
                    <a:lnTo>
                      <a:pt x="17050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766" y="208407"/>
                    </a:lnTo>
                    <a:lnTo>
                      <a:pt x="32766" y="3143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: фигура 34">
                <a:extLst>
                  <a:ext uri="{FF2B5EF4-FFF2-40B4-BE49-F238E27FC236}">
                    <a16:creationId xmlns:a16="http://schemas.microsoft.com/office/drawing/2014/main" id="{AA3DBB21-3234-419B-AF99-D640244E5D40}"/>
                  </a:ext>
                </a:extLst>
              </p:cNvPr>
              <p:cNvSpPr/>
              <p:nvPr/>
            </p:nvSpPr>
            <p:spPr>
              <a:xfrm>
                <a:off x="5631941" y="3331368"/>
                <a:ext cx="130397" cy="208311"/>
              </a:xfrm>
              <a:custGeom>
                <a:avLst/>
                <a:gdLst>
                  <a:gd name="connsiteX0" fmla="*/ 99060 w 130397"/>
                  <a:gd name="connsiteY0" fmla="*/ 208312 h 208311"/>
                  <a:gd name="connsiteX1" fmla="*/ 130397 w 130397"/>
                  <a:gd name="connsiteY1" fmla="*/ 208312 h 208311"/>
                  <a:gd name="connsiteX2" fmla="*/ 130397 w 130397"/>
                  <a:gd name="connsiteY2" fmla="*/ 0 h 208311"/>
                  <a:gd name="connsiteX3" fmla="*/ 100013 w 130397"/>
                  <a:gd name="connsiteY3" fmla="*/ 0 h 208311"/>
                  <a:gd name="connsiteX4" fmla="*/ 31242 w 130397"/>
                  <a:gd name="connsiteY4" fmla="*/ 146780 h 208311"/>
                  <a:gd name="connsiteX5" fmla="*/ 31242 w 130397"/>
                  <a:gd name="connsiteY5" fmla="*/ 0 h 208311"/>
                  <a:gd name="connsiteX6" fmla="*/ 0 w 130397"/>
                  <a:gd name="connsiteY6" fmla="*/ 0 h 208311"/>
                  <a:gd name="connsiteX7" fmla="*/ 0 w 130397"/>
                  <a:gd name="connsiteY7" fmla="*/ 208312 h 208311"/>
                  <a:gd name="connsiteX8" fmla="*/ 30480 w 130397"/>
                  <a:gd name="connsiteY8" fmla="*/ 208312 h 208311"/>
                  <a:gd name="connsiteX9" fmla="*/ 99060 w 130397"/>
                  <a:gd name="connsiteY9" fmla="*/ 63151 h 208311"/>
                  <a:gd name="connsiteX10" fmla="*/ 99060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99060" y="208312"/>
                    </a:move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151"/>
                    </a:lnTo>
                    <a:lnTo>
                      <a:pt x="99060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: фигура 35">
                <a:extLst>
                  <a:ext uri="{FF2B5EF4-FFF2-40B4-BE49-F238E27FC236}">
                    <a16:creationId xmlns:a16="http://schemas.microsoft.com/office/drawing/2014/main" id="{8906BDBF-E443-4A9B-86A5-E04B7AD10AFF}"/>
                  </a:ext>
                </a:extLst>
              </p:cNvPr>
              <p:cNvSpPr/>
              <p:nvPr/>
            </p:nvSpPr>
            <p:spPr>
              <a:xfrm>
                <a:off x="5800248" y="3331368"/>
                <a:ext cx="113919" cy="208406"/>
              </a:xfrm>
              <a:custGeom>
                <a:avLst/>
                <a:gdLst>
                  <a:gd name="connsiteX0" fmla="*/ 113919 w 113919"/>
                  <a:gd name="connsiteY0" fmla="*/ 176879 h 208406"/>
                  <a:gd name="connsiteX1" fmla="*/ 32766 w 113919"/>
                  <a:gd name="connsiteY1" fmla="*/ 176879 h 208406"/>
                  <a:gd name="connsiteX2" fmla="*/ 32766 w 113919"/>
                  <a:gd name="connsiteY2" fmla="*/ 120587 h 208406"/>
                  <a:gd name="connsiteX3" fmla="*/ 102489 w 113919"/>
                  <a:gd name="connsiteY3" fmla="*/ 120587 h 208406"/>
                  <a:gd name="connsiteX4" fmla="*/ 102489 w 113919"/>
                  <a:gd name="connsiteY4" fmla="*/ 89345 h 208406"/>
                  <a:gd name="connsiteX5" fmla="*/ 32766 w 113919"/>
                  <a:gd name="connsiteY5" fmla="*/ 89345 h 208406"/>
                  <a:gd name="connsiteX6" fmla="*/ 32766 w 113919"/>
                  <a:gd name="connsiteY6" fmla="*/ 31528 h 208406"/>
                  <a:gd name="connsiteX7" fmla="*/ 113919 w 113919"/>
                  <a:gd name="connsiteY7" fmla="*/ 31528 h 208406"/>
                  <a:gd name="connsiteX8" fmla="*/ 113919 w 113919"/>
                  <a:gd name="connsiteY8" fmla="*/ 0 h 208406"/>
                  <a:gd name="connsiteX9" fmla="*/ 32766 w 113919"/>
                  <a:gd name="connsiteY9" fmla="*/ 0 h 208406"/>
                  <a:gd name="connsiteX10" fmla="*/ 14573 w 113919"/>
                  <a:gd name="connsiteY10" fmla="*/ 0 h 208406"/>
                  <a:gd name="connsiteX11" fmla="*/ 0 w 113919"/>
                  <a:gd name="connsiteY11" fmla="*/ 0 h 208406"/>
                  <a:gd name="connsiteX12" fmla="*/ 0 w 113919"/>
                  <a:gd name="connsiteY12" fmla="*/ 208407 h 208406"/>
                  <a:gd name="connsiteX13" fmla="*/ 14573 w 113919"/>
                  <a:gd name="connsiteY13" fmla="*/ 208407 h 208406"/>
                  <a:gd name="connsiteX14" fmla="*/ 32766 w 113919"/>
                  <a:gd name="connsiteY14" fmla="*/ 208407 h 208406"/>
                  <a:gd name="connsiteX15" fmla="*/ 113919 w 113919"/>
                  <a:gd name="connsiteY15" fmla="*/ 208407 h 208406"/>
                  <a:gd name="connsiteX16" fmla="*/ 113919 w 113919"/>
                  <a:gd name="connsiteY16" fmla="*/ 176879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3919" h="208406">
                    <a:moveTo>
                      <a:pt x="113919" y="176879"/>
                    </a:moveTo>
                    <a:lnTo>
                      <a:pt x="32766" y="176879"/>
                    </a:lnTo>
                    <a:lnTo>
                      <a:pt x="32766" y="120587"/>
                    </a:lnTo>
                    <a:lnTo>
                      <a:pt x="102489" y="120587"/>
                    </a:lnTo>
                    <a:lnTo>
                      <a:pt x="102489" y="89345"/>
                    </a:lnTo>
                    <a:lnTo>
                      <a:pt x="32766" y="89345"/>
                    </a:lnTo>
                    <a:lnTo>
                      <a:pt x="32766" y="31528"/>
                    </a:lnTo>
                    <a:lnTo>
                      <a:pt x="113919" y="31528"/>
                    </a:lnTo>
                    <a:lnTo>
                      <a:pt x="113919" y="0"/>
                    </a:lnTo>
                    <a:lnTo>
                      <a:pt x="32766" y="0"/>
                    </a:lnTo>
                    <a:lnTo>
                      <a:pt x="14573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14573" y="208407"/>
                    </a:lnTo>
                    <a:lnTo>
                      <a:pt x="32766" y="208407"/>
                    </a:lnTo>
                    <a:lnTo>
                      <a:pt x="113919" y="208407"/>
                    </a:lnTo>
                    <a:lnTo>
                      <a:pt x="113919" y="17687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: фигура 36">
                <a:extLst>
                  <a:ext uri="{FF2B5EF4-FFF2-40B4-BE49-F238E27FC236}">
                    <a16:creationId xmlns:a16="http://schemas.microsoft.com/office/drawing/2014/main" id="{12307DE8-815D-4FB7-AECB-4D5A6FF075F1}"/>
                  </a:ext>
                </a:extLst>
              </p:cNvPr>
              <p:cNvSpPr/>
              <p:nvPr/>
            </p:nvSpPr>
            <p:spPr>
              <a:xfrm>
                <a:off x="5943408" y="3331368"/>
                <a:ext cx="124206" cy="208406"/>
              </a:xfrm>
              <a:custGeom>
                <a:avLst/>
                <a:gdLst>
                  <a:gd name="connsiteX0" fmla="*/ 0 w 124206"/>
                  <a:gd name="connsiteY0" fmla="*/ 0 h 208406"/>
                  <a:gd name="connsiteX1" fmla="*/ 0 w 124206"/>
                  <a:gd name="connsiteY1" fmla="*/ 208407 h 208406"/>
                  <a:gd name="connsiteX2" fmla="*/ 32861 w 124206"/>
                  <a:gd name="connsiteY2" fmla="*/ 208407 h 208406"/>
                  <a:gd name="connsiteX3" fmla="*/ 32861 w 124206"/>
                  <a:gd name="connsiteY3" fmla="*/ 121158 h 208406"/>
                  <a:gd name="connsiteX4" fmla="*/ 91345 w 124206"/>
                  <a:gd name="connsiteY4" fmla="*/ 121158 h 208406"/>
                  <a:gd name="connsiteX5" fmla="*/ 91345 w 124206"/>
                  <a:gd name="connsiteY5" fmla="*/ 208407 h 208406"/>
                  <a:gd name="connsiteX6" fmla="*/ 124206 w 124206"/>
                  <a:gd name="connsiteY6" fmla="*/ 208407 h 208406"/>
                  <a:gd name="connsiteX7" fmla="*/ 124206 w 124206"/>
                  <a:gd name="connsiteY7" fmla="*/ 0 h 208406"/>
                  <a:gd name="connsiteX8" fmla="*/ 91345 w 124206"/>
                  <a:gd name="connsiteY8" fmla="*/ 0 h 208406"/>
                  <a:gd name="connsiteX9" fmla="*/ 91345 w 124206"/>
                  <a:gd name="connsiteY9" fmla="*/ 90011 h 208406"/>
                  <a:gd name="connsiteX10" fmla="*/ 32861 w 124206"/>
                  <a:gd name="connsiteY10" fmla="*/ 90011 h 208406"/>
                  <a:gd name="connsiteX11" fmla="*/ 32861 w 124206"/>
                  <a:gd name="connsiteY11" fmla="*/ 0 h 208406"/>
                  <a:gd name="connsiteX12" fmla="*/ 0 w 124206"/>
                  <a:gd name="connsiteY12" fmla="*/ 0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206" h="208406">
                    <a:moveTo>
                      <a:pt x="0" y="0"/>
                    </a:move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1158"/>
                    </a:lnTo>
                    <a:lnTo>
                      <a:pt x="91345" y="121158"/>
                    </a:lnTo>
                    <a:lnTo>
                      <a:pt x="91345" y="208407"/>
                    </a:lnTo>
                    <a:lnTo>
                      <a:pt x="124206" y="208407"/>
                    </a:lnTo>
                    <a:lnTo>
                      <a:pt x="124206" y="0"/>
                    </a:lnTo>
                    <a:lnTo>
                      <a:pt x="91345" y="0"/>
                    </a:lnTo>
                    <a:lnTo>
                      <a:pt x="91345" y="90011"/>
                    </a:lnTo>
                    <a:lnTo>
                      <a:pt x="32861" y="90011"/>
                    </a:lnTo>
                    <a:lnTo>
                      <a:pt x="3286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EA0CE64F-5314-4CEB-8124-D40382C13E93}"/>
                  </a:ext>
                </a:extLst>
              </p:cNvPr>
              <p:cNvSpPr/>
              <p:nvPr/>
            </p:nvSpPr>
            <p:spPr>
              <a:xfrm>
                <a:off x="6105429" y="3331368"/>
                <a:ext cx="117919" cy="208406"/>
              </a:xfrm>
              <a:custGeom>
                <a:avLst/>
                <a:gdLst>
                  <a:gd name="connsiteX0" fmla="*/ 62675 w 117919"/>
                  <a:gd name="connsiteY0" fmla="*/ 208407 h 208406"/>
                  <a:gd name="connsiteX1" fmla="*/ 92392 w 117919"/>
                  <a:gd name="connsiteY1" fmla="*/ 201930 h 208406"/>
                  <a:gd name="connsiteX2" fmla="*/ 111347 w 117919"/>
                  <a:gd name="connsiteY2" fmla="*/ 182975 h 208406"/>
                  <a:gd name="connsiteX3" fmla="*/ 117919 w 117919"/>
                  <a:gd name="connsiteY3" fmla="*/ 153543 h 208406"/>
                  <a:gd name="connsiteX4" fmla="*/ 117919 w 117919"/>
                  <a:gd name="connsiteY4" fmla="*/ 137636 h 208406"/>
                  <a:gd name="connsiteX5" fmla="*/ 111347 w 117919"/>
                  <a:gd name="connsiteY5" fmla="*/ 107632 h 208406"/>
                  <a:gd name="connsiteX6" fmla="*/ 92392 w 117919"/>
                  <a:gd name="connsiteY6" fmla="*/ 88487 h 208406"/>
                  <a:gd name="connsiteX7" fmla="*/ 62675 w 117919"/>
                  <a:gd name="connsiteY7" fmla="*/ 81820 h 208406"/>
                  <a:gd name="connsiteX8" fmla="*/ 32861 w 117919"/>
                  <a:gd name="connsiteY8" fmla="*/ 81820 h 208406"/>
                  <a:gd name="connsiteX9" fmla="*/ 32861 w 117919"/>
                  <a:gd name="connsiteY9" fmla="*/ 0 h 208406"/>
                  <a:gd name="connsiteX10" fmla="*/ 0 w 117919"/>
                  <a:gd name="connsiteY10" fmla="*/ 0 h 208406"/>
                  <a:gd name="connsiteX11" fmla="*/ 0 w 117919"/>
                  <a:gd name="connsiteY11" fmla="*/ 208407 h 208406"/>
                  <a:gd name="connsiteX12" fmla="*/ 62675 w 117919"/>
                  <a:gd name="connsiteY12" fmla="*/ 208407 h 208406"/>
                  <a:gd name="connsiteX13" fmla="*/ 61817 w 117919"/>
                  <a:gd name="connsiteY13" fmla="*/ 113252 h 208406"/>
                  <a:gd name="connsiteX14" fmla="*/ 78676 w 117919"/>
                  <a:gd name="connsiteY14" fmla="*/ 120301 h 208406"/>
                  <a:gd name="connsiteX15" fmla="*/ 84772 w 117919"/>
                  <a:gd name="connsiteY15" fmla="*/ 139827 h 208406"/>
                  <a:gd name="connsiteX16" fmla="*/ 84772 w 117919"/>
                  <a:gd name="connsiteY16" fmla="*/ 151257 h 208406"/>
                  <a:gd name="connsiteX17" fmla="*/ 78676 w 117919"/>
                  <a:gd name="connsiteY17" fmla="*/ 170307 h 208406"/>
                  <a:gd name="connsiteX18" fmla="*/ 61817 w 117919"/>
                  <a:gd name="connsiteY18" fmla="*/ 177070 h 208406"/>
                  <a:gd name="connsiteX19" fmla="*/ 32861 w 117919"/>
                  <a:gd name="connsiteY19" fmla="*/ 177070 h 208406"/>
                  <a:gd name="connsiteX20" fmla="*/ 32861 w 117919"/>
                  <a:gd name="connsiteY20" fmla="*/ 113252 h 208406"/>
                  <a:gd name="connsiteX21" fmla="*/ 61817 w 117919"/>
                  <a:gd name="connsiteY21" fmla="*/ 11325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919" h="208406">
                    <a:moveTo>
                      <a:pt x="62675" y="208407"/>
                    </a:moveTo>
                    <a:cubicBezTo>
                      <a:pt x="74200" y="208407"/>
                      <a:pt x="84201" y="206216"/>
                      <a:pt x="92392" y="201930"/>
                    </a:cubicBezTo>
                    <a:cubicBezTo>
                      <a:pt x="100679" y="197549"/>
                      <a:pt x="106966" y="191262"/>
                      <a:pt x="111347" y="182975"/>
                    </a:cubicBezTo>
                    <a:cubicBezTo>
                      <a:pt x="115729" y="174689"/>
                      <a:pt x="117919" y="164878"/>
                      <a:pt x="117919" y="153543"/>
                    </a:cubicBezTo>
                    <a:lnTo>
                      <a:pt x="117919" y="137636"/>
                    </a:lnTo>
                    <a:cubicBezTo>
                      <a:pt x="117919" y="126016"/>
                      <a:pt x="115729" y="116015"/>
                      <a:pt x="111347" y="107632"/>
                    </a:cubicBezTo>
                    <a:cubicBezTo>
                      <a:pt x="106966" y="99346"/>
                      <a:pt x="100584" y="92964"/>
                      <a:pt x="92392" y="88487"/>
                    </a:cubicBezTo>
                    <a:cubicBezTo>
                      <a:pt x="84106" y="84011"/>
                      <a:pt x="74200" y="81820"/>
                      <a:pt x="62675" y="81820"/>
                    </a:cubicBezTo>
                    <a:lnTo>
                      <a:pt x="32861" y="81820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2675" y="208407"/>
                    </a:lnTo>
                    <a:close/>
                    <a:moveTo>
                      <a:pt x="61817" y="113252"/>
                    </a:moveTo>
                    <a:cubicBezTo>
                      <a:pt x="68961" y="113252"/>
                      <a:pt x="74581" y="115633"/>
                      <a:pt x="78676" y="120301"/>
                    </a:cubicBezTo>
                    <a:cubicBezTo>
                      <a:pt x="82772" y="124968"/>
                      <a:pt x="84772" y="131445"/>
                      <a:pt x="84772" y="139827"/>
                    </a:cubicBezTo>
                    <a:lnTo>
                      <a:pt x="84772" y="151257"/>
                    </a:lnTo>
                    <a:cubicBezTo>
                      <a:pt x="84772" y="159353"/>
                      <a:pt x="82772" y="165735"/>
                      <a:pt x="78676" y="170307"/>
                    </a:cubicBezTo>
                    <a:cubicBezTo>
                      <a:pt x="74581" y="174879"/>
                      <a:pt x="68961" y="177070"/>
                      <a:pt x="61817" y="177070"/>
                    </a:cubicBezTo>
                    <a:lnTo>
                      <a:pt x="32861" y="177070"/>
                    </a:lnTo>
                    <a:lnTo>
                      <a:pt x="32861" y="113252"/>
                    </a:lnTo>
                    <a:lnTo>
                      <a:pt x="61817" y="11325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1B1ADBBF-C41A-48CD-B216-FD23CF7421A1}"/>
                  </a:ext>
                </a:extLst>
              </p:cNvPr>
              <p:cNvSpPr/>
              <p:nvPr/>
            </p:nvSpPr>
            <p:spPr>
              <a:xfrm>
                <a:off x="6241351" y="3331368"/>
                <a:ext cx="33146" cy="208406"/>
              </a:xfrm>
              <a:custGeom>
                <a:avLst/>
                <a:gdLst>
                  <a:gd name="connsiteX0" fmla="*/ 0 w 33146"/>
                  <a:gd name="connsiteY0" fmla="*/ 0 h 208406"/>
                  <a:gd name="connsiteX1" fmla="*/ 33147 w 33146"/>
                  <a:gd name="connsiteY1" fmla="*/ 0 h 208406"/>
                  <a:gd name="connsiteX2" fmla="*/ 33147 w 33146"/>
                  <a:gd name="connsiteY2" fmla="*/ 208407 h 208406"/>
                  <a:gd name="connsiteX3" fmla="*/ 0 w 33146"/>
                  <a:gd name="connsiteY3" fmla="*/ 20840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6" h="208406">
                    <a:moveTo>
                      <a:pt x="0" y="0"/>
                    </a:moveTo>
                    <a:lnTo>
                      <a:pt x="33147" y="0"/>
                    </a:lnTo>
                    <a:lnTo>
                      <a:pt x="33147" y="208407"/>
                    </a:lnTo>
                    <a:lnTo>
                      <a:pt x="0" y="20840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C98EA624-EC95-43FE-9F82-D8E9AE921B61}"/>
                  </a:ext>
                </a:extLst>
              </p:cNvPr>
              <p:cNvSpPr/>
              <p:nvPr/>
            </p:nvSpPr>
            <p:spPr>
              <a:xfrm>
                <a:off x="5217318" y="3683697"/>
                <a:ext cx="124206" cy="208407"/>
              </a:xfrm>
              <a:custGeom>
                <a:avLst/>
                <a:gdLst>
                  <a:gd name="connsiteX0" fmla="*/ 97917 w 124206"/>
                  <a:gd name="connsiteY0" fmla="*/ 6668 h 208407"/>
                  <a:gd name="connsiteX1" fmla="*/ 68104 w 124206"/>
                  <a:gd name="connsiteY1" fmla="*/ 0 h 208407"/>
                  <a:gd name="connsiteX2" fmla="*/ 0 w 124206"/>
                  <a:gd name="connsiteY2" fmla="*/ 0 h 208407"/>
                  <a:gd name="connsiteX3" fmla="*/ 0 w 124206"/>
                  <a:gd name="connsiteY3" fmla="*/ 208407 h 208407"/>
                  <a:gd name="connsiteX4" fmla="*/ 32861 w 124206"/>
                  <a:gd name="connsiteY4" fmla="*/ 208407 h 208407"/>
                  <a:gd name="connsiteX5" fmla="*/ 32861 w 124206"/>
                  <a:gd name="connsiteY5" fmla="*/ 127540 h 208407"/>
                  <a:gd name="connsiteX6" fmla="*/ 68104 w 124206"/>
                  <a:gd name="connsiteY6" fmla="*/ 127540 h 208407"/>
                  <a:gd name="connsiteX7" fmla="*/ 97822 w 124206"/>
                  <a:gd name="connsiteY7" fmla="*/ 120968 h 208407"/>
                  <a:gd name="connsiteX8" fmla="*/ 117348 w 124206"/>
                  <a:gd name="connsiteY8" fmla="*/ 101918 h 208407"/>
                  <a:gd name="connsiteX9" fmla="*/ 124206 w 124206"/>
                  <a:gd name="connsiteY9" fmla="*/ 72581 h 208407"/>
                  <a:gd name="connsiteX10" fmla="*/ 124206 w 124206"/>
                  <a:gd name="connsiteY10" fmla="*/ 55340 h 208407"/>
                  <a:gd name="connsiteX11" fmla="*/ 117348 w 124206"/>
                  <a:gd name="connsiteY11" fmla="*/ 25718 h 208407"/>
                  <a:gd name="connsiteX12" fmla="*/ 98012 w 124206"/>
                  <a:gd name="connsiteY12" fmla="*/ 6477 h 208407"/>
                  <a:gd name="connsiteX13" fmla="*/ 90488 w 124206"/>
                  <a:gd name="connsiteY13" fmla="*/ 71152 h 208407"/>
                  <a:gd name="connsiteX14" fmla="*/ 84582 w 124206"/>
                  <a:gd name="connsiteY14" fmla="*/ 89345 h 208407"/>
                  <a:gd name="connsiteX15" fmla="*/ 68580 w 124206"/>
                  <a:gd name="connsiteY15" fmla="*/ 96202 h 208407"/>
                  <a:gd name="connsiteX16" fmla="*/ 32861 w 124206"/>
                  <a:gd name="connsiteY16" fmla="*/ 96202 h 208407"/>
                  <a:gd name="connsiteX17" fmla="*/ 32861 w 124206"/>
                  <a:gd name="connsiteY17" fmla="*/ 31433 h 208407"/>
                  <a:gd name="connsiteX18" fmla="*/ 68580 w 124206"/>
                  <a:gd name="connsiteY18" fmla="*/ 31433 h 208407"/>
                  <a:gd name="connsiteX19" fmla="*/ 84677 w 124206"/>
                  <a:gd name="connsiteY19" fmla="*/ 38291 h 208407"/>
                  <a:gd name="connsiteX20" fmla="*/ 90583 w 124206"/>
                  <a:gd name="connsiteY20" fmla="*/ 57055 h 208407"/>
                  <a:gd name="connsiteX21" fmla="*/ 90583 w 124206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6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4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8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3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686F9727-2FC3-4CA8-A3D7-AFD4FAC32486}"/>
                  </a:ext>
                </a:extLst>
              </p:cNvPr>
              <p:cNvSpPr/>
              <p:nvPr/>
            </p:nvSpPr>
            <p:spPr>
              <a:xfrm>
                <a:off x="5367908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3" y="32385"/>
                      <a:pt x="63627" y="32385"/>
                    </a:cubicBezTo>
                    <a:cubicBezTo>
                      <a:pt x="72962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DEE93AED-33EA-475B-B245-743AF97E1399}"/>
                  </a:ext>
                </a:extLst>
              </p:cNvPr>
              <p:cNvSpPr/>
              <p:nvPr/>
            </p:nvSpPr>
            <p:spPr>
              <a:xfrm>
                <a:off x="5522975" y="3681602"/>
                <a:ext cx="122872" cy="212693"/>
              </a:xfrm>
              <a:custGeom>
                <a:avLst/>
                <a:gdLst>
                  <a:gd name="connsiteX0" fmla="*/ 41053 w 122872"/>
                  <a:gd name="connsiteY0" fmla="*/ 41243 h 212693"/>
                  <a:gd name="connsiteX1" fmla="*/ 61627 w 122872"/>
                  <a:gd name="connsiteY1" fmla="*/ 32480 h 212693"/>
                  <a:gd name="connsiteX2" fmla="*/ 75438 w 122872"/>
                  <a:gd name="connsiteY2" fmla="*/ 36290 h 212693"/>
                  <a:gd name="connsiteX3" fmla="*/ 84868 w 122872"/>
                  <a:gd name="connsiteY3" fmla="*/ 47720 h 212693"/>
                  <a:gd name="connsiteX4" fmla="*/ 89440 w 122872"/>
                  <a:gd name="connsiteY4" fmla="*/ 66485 h 212693"/>
                  <a:gd name="connsiteX5" fmla="*/ 122873 w 122872"/>
                  <a:gd name="connsiteY5" fmla="*/ 66485 h 212693"/>
                  <a:gd name="connsiteX6" fmla="*/ 114014 w 122872"/>
                  <a:gd name="connsiteY6" fmla="*/ 29718 h 212693"/>
                  <a:gd name="connsiteX7" fmla="*/ 93536 w 122872"/>
                  <a:gd name="connsiteY7" fmla="*/ 7430 h 212693"/>
                  <a:gd name="connsiteX8" fmla="*/ 61627 w 122872"/>
                  <a:gd name="connsiteY8" fmla="*/ 0 h 212693"/>
                  <a:gd name="connsiteX9" fmla="*/ 28670 w 122872"/>
                  <a:gd name="connsiteY9" fmla="*/ 7906 h 212693"/>
                  <a:gd name="connsiteX10" fmla="*/ 7430 w 122872"/>
                  <a:gd name="connsiteY10" fmla="*/ 30385 h 212693"/>
                  <a:gd name="connsiteX11" fmla="*/ 0 w 122872"/>
                  <a:gd name="connsiteY11" fmla="*/ 65532 h 212693"/>
                  <a:gd name="connsiteX12" fmla="*/ 0 w 122872"/>
                  <a:gd name="connsiteY12" fmla="*/ 147352 h 212693"/>
                  <a:gd name="connsiteX13" fmla="*/ 7430 w 122872"/>
                  <a:gd name="connsiteY13" fmla="*/ 182404 h 212693"/>
                  <a:gd name="connsiteX14" fmla="*/ 28670 w 122872"/>
                  <a:gd name="connsiteY14" fmla="*/ 204883 h 212693"/>
                  <a:gd name="connsiteX15" fmla="*/ 61627 w 122872"/>
                  <a:gd name="connsiteY15" fmla="*/ 212693 h 212693"/>
                  <a:gd name="connsiteX16" fmla="*/ 93440 w 122872"/>
                  <a:gd name="connsiteY16" fmla="*/ 205264 h 212693"/>
                  <a:gd name="connsiteX17" fmla="*/ 113919 w 122872"/>
                  <a:gd name="connsiteY17" fmla="*/ 182975 h 212693"/>
                  <a:gd name="connsiteX18" fmla="*/ 122777 w 122872"/>
                  <a:gd name="connsiteY18" fmla="*/ 146209 h 212693"/>
                  <a:gd name="connsiteX19" fmla="*/ 89345 w 122872"/>
                  <a:gd name="connsiteY19" fmla="*/ 146209 h 212693"/>
                  <a:gd name="connsiteX20" fmla="*/ 80772 w 122872"/>
                  <a:gd name="connsiteY20" fmla="*/ 171736 h 212693"/>
                  <a:gd name="connsiteX21" fmla="*/ 61532 w 122872"/>
                  <a:gd name="connsiteY21" fmla="*/ 180213 h 212693"/>
                  <a:gd name="connsiteX22" fmla="*/ 40958 w 122872"/>
                  <a:gd name="connsiteY22" fmla="*/ 171545 h 212693"/>
                  <a:gd name="connsiteX23" fmla="*/ 33433 w 122872"/>
                  <a:gd name="connsiteY23" fmla="*/ 147352 h 212693"/>
                  <a:gd name="connsiteX24" fmla="*/ 33433 w 122872"/>
                  <a:gd name="connsiteY24" fmla="*/ 65532 h 212693"/>
                  <a:gd name="connsiteX25" fmla="*/ 40958 w 122872"/>
                  <a:gd name="connsiteY25" fmla="*/ 41339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693">
                    <a:moveTo>
                      <a:pt x="41053" y="41243"/>
                    </a:move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5"/>
                    </a:cubicBezTo>
                    <a:lnTo>
                      <a:pt x="122873" y="66485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9" y="12383"/>
                      <a:pt x="93536" y="7430"/>
                    </a:cubicBezTo>
                    <a:cubicBezTo>
                      <a:pt x="84773" y="2477"/>
                      <a:pt x="74200" y="0"/>
                      <a:pt x="61627" y="0"/>
                    </a:cubicBezTo>
                    <a:cubicBezTo>
                      <a:pt x="49054" y="0"/>
                      <a:pt x="37910" y="2667"/>
                      <a:pt x="28670" y="7906"/>
                    </a:cubicBezTo>
                    <a:cubicBezTo>
                      <a:pt x="19431" y="13145"/>
                      <a:pt x="12287" y="20669"/>
                      <a:pt x="7430" y="30385"/>
                    </a:cubicBezTo>
                    <a:cubicBezTo>
                      <a:pt x="2477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7" y="172593"/>
                      <a:pt x="7430" y="182404"/>
                    </a:cubicBezTo>
                    <a:cubicBezTo>
                      <a:pt x="12383" y="192215"/>
                      <a:pt x="19431" y="199739"/>
                      <a:pt x="28670" y="204883"/>
                    </a:cubicBezTo>
                    <a:cubicBezTo>
                      <a:pt x="37910" y="210026"/>
                      <a:pt x="48959" y="212693"/>
                      <a:pt x="61627" y="212693"/>
                    </a:cubicBezTo>
                    <a:cubicBezTo>
                      <a:pt x="74295" y="212693"/>
                      <a:pt x="84773" y="210217"/>
                      <a:pt x="93440" y="205264"/>
                    </a:cubicBezTo>
                    <a:cubicBezTo>
                      <a:pt x="102108" y="200311"/>
                      <a:pt x="108966" y="192881"/>
                      <a:pt x="113919" y="182975"/>
                    </a:cubicBezTo>
                    <a:cubicBezTo>
                      <a:pt x="118872" y="173069"/>
                      <a:pt x="121825" y="160782"/>
                      <a:pt x="122777" y="146209"/>
                    </a:cubicBezTo>
                    <a:lnTo>
                      <a:pt x="89345" y="146209"/>
                    </a:lnTo>
                    <a:cubicBezTo>
                      <a:pt x="88392" y="157544"/>
                      <a:pt x="85535" y="166116"/>
                      <a:pt x="80772" y="171736"/>
                    </a:cubicBezTo>
                    <a:cubicBezTo>
                      <a:pt x="76010" y="177356"/>
                      <a:pt x="69628" y="180213"/>
                      <a:pt x="61532" y="180213"/>
                    </a:cubicBezTo>
                    <a:cubicBezTo>
                      <a:pt x="52864" y="180213"/>
                      <a:pt x="46006" y="177356"/>
                      <a:pt x="40958" y="171545"/>
                    </a:cubicBezTo>
                    <a:cubicBezTo>
                      <a:pt x="35909" y="165735"/>
                      <a:pt x="33433" y="157734"/>
                      <a:pt x="33433" y="147352"/>
                    </a:cubicBezTo>
                    <a:lnTo>
                      <a:pt x="33433" y="65532"/>
                    </a:lnTo>
                    <a:cubicBezTo>
                      <a:pt x="33433" y="55245"/>
                      <a:pt x="35909" y="47149"/>
                      <a:pt x="40958" y="4133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3F7D2748-A09A-4175-945B-0E086EABA45A}"/>
                  </a:ext>
                </a:extLst>
              </p:cNvPr>
              <p:cNvSpPr/>
              <p:nvPr/>
            </p:nvSpPr>
            <p:spPr>
              <a:xfrm>
                <a:off x="5674327" y="3683697"/>
                <a:ext cx="124206" cy="208407"/>
              </a:xfrm>
              <a:custGeom>
                <a:avLst/>
                <a:gdLst>
                  <a:gd name="connsiteX0" fmla="*/ 91345 w 124206"/>
                  <a:gd name="connsiteY0" fmla="*/ 0 h 208407"/>
                  <a:gd name="connsiteX1" fmla="*/ 32861 w 124206"/>
                  <a:gd name="connsiteY1" fmla="*/ 0 h 208407"/>
                  <a:gd name="connsiteX2" fmla="*/ 18383 w 124206"/>
                  <a:gd name="connsiteY2" fmla="*/ 0 h 208407"/>
                  <a:gd name="connsiteX3" fmla="*/ 0 w 124206"/>
                  <a:gd name="connsiteY3" fmla="*/ 0 h 208407"/>
                  <a:gd name="connsiteX4" fmla="*/ 0 w 124206"/>
                  <a:gd name="connsiteY4" fmla="*/ 208407 h 208407"/>
                  <a:gd name="connsiteX5" fmla="*/ 32861 w 124206"/>
                  <a:gd name="connsiteY5" fmla="*/ 208407 h 208407"/>
                  <a:gd name="connsiteX6" fmla="*/ 32861 w 124206"/>
                  <a:gd name="connsiteY6" fmla="*/ 31433 h 208407"/>
                  <a:gd name="connsiteX7" fmla="*/ 91345 w 124206"/>
                  <a:gd name="connsiteY7" fmla="*/ 31433 h 208407"/>
                  <a:gd name="connsiteX8" fmla="*/ 91345 w 124206"/>
                  <a:gd name="connsiteY8" fmla="*/ 208407 h 208407"/>
                  <a:gd name="connsiteX9" fmla="*/ 124206 w 124206"/>
                  <a:gd name="connsiteY9" fmla="*/ 208407 h 208407"/>
                  <a:gd name="connsiteX10" fmla="*/ 124206 w 124206"/>
                  <a:gd name="connsiteY10" fmla="*/ 0 h 208407"/>
                  <a:gd name="connsiteX11" fmla="*/ 110300 w 124206"/>
                  <a:gd name="connsiteY11" fmla="*/ 0 h 208407"/>
                  <a:gd name="connsiteX12" fmla="*/ 91345 w 124206"/>
                  <a:gd name="connsiteY12" fmla="*/ 0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206" h="208407">
                    <a:moveTo>
                      <a:pt x="91345" y="0"/>
                    </a:moveTo>
                    <a:lnTo>
                      <a:pt x="32861" y="0"/>
                    </a:lnTo>
                    <a:lnTo>
                      <a:pt x="18383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31433"/>
                    </a:lnTo>
                    <a:lnTo>
                      <a:pt x="91345" y="31433"/>
                    </a:lnTo>
                    <a:lnTo>
                      <a:pt x="91345" y="208407"/>
                    </a:lnTo>
                    <a:lnTo>
                      <a:pt x="124206" y="208407"/>
                    </a:lnTo>
                    <a:lnTo>
                      <a:pt x="124206" y="0"/>
                    </a:lnTo>
                    <a:lnTo>
                      <a:pt x="110300" y="0"/>
                    </a:lnTo>
                    <a:lnTo>
                      <a:pt x="91345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560F7726-8753-4C0B-97AD-BA23C431A9C1}"/>
                  </a:ext>
                </a:extLst>
              </p:cNvPr>
              <p:cNvSpPr/>
              <p:nvPr/>
            </p:nvSpPr>
            <p:spPr>
              <a:xfrm>
                <a:off x="5834252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2" y="32385"/>
                      <a:pt x="63627" y="32385"/>
                    </a:cubicBezTo>
                    <a:cubicBezTo>
                      <a:pt x="72961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38BB2C2C-7840-49FE-87DA-AA6238DBAB30}"/>
                  </a:ext>
                </a:extLst>
              </p:cNvPr>
              <p:cNvSpPr/>
              <p:nvPr/>
            </p:nvSpPr>
            <p:spPr>
              <a:xfrm>
                <a:off x="5975698" y="3683697"/>
                <a:ext cx="126396" cy="208407"/>
              </a:xfrm>
              <a:custGeom>
                <a:avLst/>
                <a:gdLst>
                  <a:gd name="connsiteX0" fmla="*/ 0 w 126396"/>
                  <a:gd name="connsiteY0" fmla="*/ 31433 h 208407"/>
                  <a:gd name="connsiteX1" fmla="*/ 46863 w 126396"/>
                  <a:gd name="connsiteY1" fmla="*/ 31433 h 208407"/>
                  <a:gd name="connsiteX2" fmla="*/ 46863 w 126396"/>
                  <a:gd name="connsiteY2" fmla="*/ 208407 h 208407"/>
                  <a:gd name="connsiteX3" fmla="*/ 79439 w 126396"/>
                  <a:gd name="connsiteY3" fmla="*/ 208407 h 208407"/>
                  <a:gd name="connsiteX4" fmla="*/ 79439 w 126396"/>
                  <a:gd name="connsiteY4" fmla="*/ 31433 h 208407"/>
                  <a:gd name="connsiteX5" fmla="*/ 126397 w 126396"/>
                  <a:gd name="connsiteY5" fmla="*/ 31433 h 208407"/>
                  <a:gd name="connsiteX6" fmla="*/ 126397 w 126396"/>
                  <a:gd name="connsiteY6" fmla="*/ 0 h 208407"/>
                  <a:gd name="connsiteX7" fmla="*/ 0 w 126396"/>
                  <a:gd name="connsiteY7" fmla="*/ 0 h 208407"/>
                  <a:gd name="connsiteX8" fmla="*/ 0 w 126396"/>
                  <a:gd name="connsiteY8" fmla="*/ 31433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396" h="208407">
                    <a:moveTo>
                      <a:pt x="0" y="31433"/>
                    </a:moveTo>
                    <a:lnTo>
                      <a:pt x="46863" y="31433"/>
                    </a:lnTo>
                    <a:lnTo>
                      <a:pt x="46863" y="208407"/>
                    </a:lnTo>
                    <a:lnTo>
                      <a:pt x="79439" y="208407"/>
                    </a:lnTo>
                    <a:lnTo>
                      <a:pt x="79439" y="31433"/>
                    </a:lnTo>
                    <a:lnTo>
                      <a:pt x="126397" y="31433"/>
                    </a:lnTo>
                    <a:lnTo>
                      <a:pt x="126397" y="0"/>
                    </a:lnTo>
                    <a:lnTo>
                      <a:pt x="0" y="0"/>
                    </a:lnTo>
                    <a:lnTo>
                      <a:pt x="0" y="3143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F8EA3252-9B5C-4C72-9E78-306D21652335}"/>
                  </a:ext>
                </a:extLst>
              </p:cNvPr>
              <p:cNvSpPr/>
              <p:nvPr/>
            </p:nvSpPr>
            <p:spPr>
              <a:xfrm>
                <a:off x="6124193" y="3683697"/>
                <a:ext cx="124205" cy="208407"/>
              </a:xfrm>
              <a:custGeom>
                <a:avLst/>
                <a:gdLst>
                  <a:gd name="connsiteX0" fmla="*/ 97917 w 124205"/>
                  <a:gd name="connsiteY0" fmla="*/ 6668 h 208407"/>
                  <a:gd name="connsiteX1" fmla="*/ 68104 w 124205"/>
                  <a:gd name="connsiteY1" fmla="*/ 0 h 208407"/>
                  <a:gd name="connsiteX2" fmla="*/ 0 w 124205"/>
                  <a:gd name="connsiteY2" fmla="*/ 0 h 208407"/>
                  <a:gd name="connsiteX3" fmla="*/ 0 w 124205"/>
                  <a:gd name="connsiteY3" fmla="*/ 208407 h 208407"/>
                  <a:gd name="connsiteX4" fmla="*/ 32861 w 124205"/>
                  <a:gd name="connsiteY4" fmla="*/ 208407 h 208407"/>
                  <a:gd name="connsiteX5" fmla="*/ 32861 w 124205"/>
                  <a:gd name="connsiteY5" fmla="*/ 127540 h 208407"/>
                  <a:gd name="connsiteX6" fmla="*/ 68104 w 124205"/>
                  <a:gd name="connsiteY6" fmla="*/ 127540 h 208407"/>
                  <a:gd name="connsiteX7" fmla="*/ 97822 w 124205"/>
                  <a:gd name="connsiteY7" fmla="*/ 120968 h 208407"/>
                  <a:gd name="connsiteX8" fmla="*/ 117348 w 124205"/>
                  <a:gd name="connsiteY8" fmla="*/ 101918 h 208407"/>
                  <a:gd name="connsiteX9" fmla="*/ 124206 w 124205"/>
                  <a:gd name="connsiteY9" fmla="*/ 72581 h 208407"/>
                  <a:gd name="connsiteX10" fmla="*/ 124206 w 124205"/>
                  <a:gd name="connsiteY10" fmla="*/ 55340 h 208407"/>
                  <a:gd name="connsiteX11" fmla="*/ 117348 w 124205"/>
                  <a:gd name="connsiteY11" fmla="*/ 25718 h 208407"/>
                  <a:gd name="connsiteX12" fmla="*/ 98012 w 124205"/>
                  <a:gd name="connsiteY12" fmla="*/ 6477 h 208407"/>
                  <a:gd name="connsiteX13" fmla="*/ 90488 w 124205"/>
                  <a:gd name="connsiteY13" fmla="*/ 71152 h 208407"/>
                  <a:gd name="connsiteX14" fmla="*/ 84582 w 124205"/>
                  <a:gd name="connsiteY14" fmla="*/ 89345 h 208407"/>
                  <a:gd name="connsiteX15" fmla="*/ 68580 w 124205"/>
                  <a:gd name="connsiteY15" fmla="*/ 96202 h 208407"/>
                  <a:gd name="connsiteX16" fmla="*/ 32861 w 124205"/>
                  <a:gd name="connsiteY16" fmla="*/ 96202 h 208407"/>
                  <a:gd name="connsiteX17" fmla="*/ 32861 w 124205"/>
                  <a:gd name="connsiteY17" fmla="*/ 31433 h 208407"/>
                  <a:gd name="connsiteX18" fmla="*/ 68580 w 124205"/>
                  <a:gd name="connsiteY18" fmla="*/ 31433 h 208407"/>
                  <a:gd name="connsiteX19" fmla="*/ 84677 w 124205"/>
                  <a:gd name="connsiteY19" fmla="*/ 38291 h 208407"/>
                  <a:gd name="connsiteX20" fmla="*/ 90583 w 124205"/>
                  <a:gd name="connsiteY20" fmla="*/ 57055 h 208407"/>
                  <a:gd name="connsiteX21" fmla="*/ 90583 w 124205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5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4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7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2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2B8B7194-71E8-4EF3-9797-8F3CAB905E5C}"/>
                  </a:ext>
                </a:extLst>
              </p:cNvPr>
              <p:cNvSpPr/>
              <p:nvPr/>
            </p:nvSpPr>
            <p:spPr>
              <a:xfrm>
                <a:off x="6281165" y="3683697"/>
                <a:ext cx="114014" cy="208407"/>
              </a:xfrm>
              <a:custGeom>
                <a:avLst/>
                <a:gdLst>
                  <a:gd name="connsiteX0" fmla="*/ 14668 w 114014"/>
                  <a:gd name="connsiteY0" fmla="*/ 0 h 208407"/>
                  <a:gd name="connsiteX1" fmla="*/ 0 w 114014"/>
                  <a:gd name="connsiteY1" fmla="*/ 0 h 208407"/>
                  <a:gd name="connsiteX2" fmla="*/ 0 w 114014"/>
                  <a:gd name="connsiteY2" fmla="*/ 208407 h 208407"/>
                  <a:gd name="connsiteX3" fmla="*/ 14668 w 114014"/>
                  <a:gd name="connsiteY3" fmla="*/ 208407 h 208407"/>
                  <a:gd name="connsiteX4" fmla="*/ 32861 w 114014"/>
                  <a:gd name="connsiteY4" fmla="*/ 208407 h 208407"/>
                  <a:gd name="connsiteX5" fmla="*/ 114014 w 114014"/>
                  <a:gd name="connsiteY5" fmla="*/ 208407 h 208407"/>
                  <a:gd name="connsiteX6" fmla="*/ 114014 w 114014"/>
                  <a:gd name="connsiteY6" fmla="*/ 176879 h 208407"/>
                  <a:gd name="connsiteX7" fmla="*/ 32861 w 114014"/>
                  <a:gd name="connsiteY7" fmla="*/ 176879 h 208407"/>
                  <a:gd name="connsiteX8" fmla="*/ 32861 w 114014"/>
                  <a:gd name="connsiteY8" fmla="*/ 120587 h 208407"/>
                  <a:gd name="connsiteX9" fmla="*/ 102489 w 114014"/>
                  <a:gd name="connsiteY9" fmla="*/ 120587 h 208407"/>
                  <a:gd name="connsiteX10" fmla="*/ 102489 w 114014"/>
                  <a:gd name="connsiteY10" fmla="*/ 89345 h 208407"/>
                  <a:gd name="connsiteX11" fmla="*/ 32861 w 114014"/>
                  <a:gd name="connsiteY11" fmla="*/ 89345 h 208407"/>
                  <a:gd name="connsiteX12" fmla="*/ 32861 w 114014"/>
                  <a:gd name="connsiteY12" fmla="*/ 31528 h 208407"/>
                  <a:gd name="connsiteX13" fmla="*/ 114014 w 114014"/>
                  <a:gd name="connsiteY13" fmla="*/ 31528 h 208407"/>
                  <a:gd name="connsiteX14" fmla="*/ 114014 w 114014"/>
                  <a:gd name="connsiteY14" fmla="*/ 0 h 208407"/>
                  <a:gd name="connsiteX15" fmla="*/ 32861 w 114014"/>
                  <a:gd name="connsiteY15" fmla="*/ 0 h 208407"/>
                  <a:gd name="connsiteX16" fmla="*/ 14668 w 114014"/>
                  <a:gd name="connsiteY16" fmla="*/ 0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014" h="208407">
                    <a:moveTo>
                      <a:pt x="14668" y="0"/>
                    </a:moveTo>
                    <a:lnTo>
                      <a:pt x="0" y="0"/>
                    </a:lnTo>
                    <a:lnTo>
                      <a:pt x="0" y="208407"/>
                    </a:lnTo>
                    <a:lnTo>
                      <a:pt x="14668" y="208407"/>
                    </a:lnTo>
                    <a:lnTo>
                      <a:pt x="32861" y="208407"/>
                    </a:lnTo>
                    <a:lnTo>
                      <a:pt x="114014" y="208407"/>
                    </a:lnTo>
                    <a:lnTo>
                      <a:pt x="114014" y="176879"/>
                    </a:lnTo>
                    <a:lnTo>
                      <a:pt x="32861" y="176879"/>
                    </a:lnTo>
                    <a:lnTo>
                      <a:pt x="32861" y="120587"/>
                    </a:lnTo>
                    <a:lnTo>
                      <a:pt x="102489" y="120587"/>
                    </a:lnTo>
                    <a:lnTo>
                      <a:pt x="102489" y="89345"/>
                    </a:lnTo>
                    <a:lnTo>
                      <a:pt x="32861" y="89345"/>
                    </a:lnTo>
                    <a:lnTo>
                      <a:pt x="32861" y="31528"/>
                    </a:lnTo>
                    <a:lnTo>
                      <a:pt x="114014" y="31528"/>
                    </a:lnTo>
                    <a:lnTo>
                      <a:pt x="114014" y="0"/>
                    </a:lnTo>
                    <a:lnTo>
                      <a:pt x="32861" y="0"/>
                    </a:lnTo>
                    <a:lnTo>
                      <a:pt x="14668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5622736E-1317-475D-AE37-847E4945EE18}"/>
                  </a:ext>
                </a:extLst>
              </p:cNvPr>
              <p:cNvSpPr/>
              <p:nvPr/>
            </p:nvSpPr>
            <p:spPr>
              <a:xfrm>
                <a:off x="6424516" y="3683602"/>
                <a:ext cx="124205" cy="208406"/>
              </a:xfrm>
              <a:custGeom>
                <a:avLst/>
                <a:gdLst>
                  <a:gd name="connsiteX0" fmla="*/ 98298 w 124205"/>
                  <a:gd name="connsiteY0" fmla="*/ 88582 h 208406"/>
                  <a:gd name="connsiteX1" fmla="*/ 68580 w 124205"/>
                  <a:gd name="connsiteY1" fmla="*/ 81915 h 208406"/>
                  <a:gd name="connsiteX2" fmla="*/ 32766 w 124205"/>
                  <a:gd name="connsiteY2" fmla="*/ 81915 h 208406"/>
                  <a:gd name="connsiteX3" fmla="*/ 32766 w 124205"/>
                  <a:gd name="connsiteY3" fmla="*/ 31432 h 208406"/>
                  <a:gd name="connsiteX4" fmla="*/ 111061 w 124205"/>
                  <a:gd name="connsiteY4" fmla="*/ 31432 h 208406"/>
                  <a:gd name="connsiteX5" fmla="*/ 111061 w 124205"/>
                  <a:gd name="connsiteY5" fmla="*/ 0 h 208406"/>
                  <a:gd name="connsiteX6" fmla="*/ 0 w 124205"/>
                  <a:gd name="connsiteY6" fmla="*/ 0 h 208406"/>
                  <a:gd name="connsiteX7" fmla="*/ 0 w 124205"/>
                  <a:gd name="connsiteY7" fmla="*/ 208407 h 208406"/>
                  <a:gd name="connsiteX8" fmla="*/ 68675 w 124205"/>
                  <a:gd name="connsiteY8" fmla="*/ 208407 h 208406"/>
                  <a:gd name="connsiteX9" fmla="*/ 98393 w 124205"/>
                  <a:gd name="connsiteY9" fmla="*/ 201930 h 208406"/>
                  <a:gd name="connsiteX10" fmla="*/ 117443 w 124205"/>
                  <a:gd name="connsiteY10" fmla="*/ 182975 h 208406"/>
                  <a:gd name="connsiteX11" fmla="*/ 124206 w 124205"/>
                  <a:gd name="connsiteY11" fmla="*/ 153352 h 208406"/>
                  <a:gd name="connsiteX12" fmla="*/ 124206 w 124205"/>
                  <a:gd name="connsiteY12" fmla="*/ 137446 h 208406"/>
                  <a:gd name="connsiteX13" fmla="*/ 117443 w 124205"/>
                  <a:gd name="connsiteY13" fmla="*/ 107537 h 208406"/>
                  <a:gd name="connsiteX14" fmla="*/ 98488 w 124205"/>
                  <a:gd name="connsiteY14" fmla="*/ 88487 h 208406"/>
                  <a:gd name="connsiteX15" fmla="*/ 90583 w 124205"/>
                  <a:gd name="connsiteY15" fmla="*/ 151257 h 208406"/>
                  <a:gd name="connsiteX16" fmla="*/ 84487 w 124205"/>
                  <a:gd name="connsiteY16" fmla="*/ 170307 h 208406"/>
                  <a:gd name="connsiteX17" fmla="*/ 67818 w 124205"/>
                  <a:gd name="connsiteY17" fmla="*/ 177070 h 208406"/>
                  <a:gd name="connsiteX18" fmla="*/ 32671 w 124205"/>
                  <a:gd name="connsiteY18" fmla="*/ 177070 h 208406"/>
                  <a:gd name="connsiteX19" fmla="*/ 32671 w 124205"/>
                  <a:gd name="connsiteY19" fmla="*/ 113252 h 208406"/>
                  <a:gd name="connsiteX20" fmla="*/ 67818 w 124205"/>
                  <a:gd name="connsiteY20" fmla="*/ 113252 h 208406"/>
                  <a:gd name="connsiteX21" fmla="*/ 84487 w 124205"/>
                  <a:gd name="connsiteY21" fmla="*/ 120301 h 208406"/>
                  <a:gd name="connsiteX22" fmla="*/ 90583 w 124205"/>
                  <a:gd name="connsiteY22" fmla="*/ 139827 h 208406"/>
                  <a:gd name="connsiteX23" fmla="*/ 90583 w 124205"/>
                  <a:gd name="connsiteY23" fmla="*/ 15125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4205" h="208406">
                    <a:moveTo>
                      <a:pt x="98298" y="88582"/>
                    </a:moveTo>
                    <a:cubicBezTo>
                      <a:pt x="90106" y="84106"/>
                      <a:pt x="80200" y="81915"/>
                      <a:pt x="68580" y="81915"/>
                    </a:cubicBezTo>
                    <a:lnTo>
                      <a:pt x="32766" y="81915"/>
                    </a:lnTo>
                    <a:lnTo>
                      <a:pt x="32766" y="31432"/>
                    </a:lnTo>
                    <a:lnTo>
                      <a:pt x="111061" y="31432"/>
                    </a:lnTo>
                    <a:lnTo>
                      <a:pt x="111061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8675" y="208407"/>
                    </a:lnTo>
                    <a:cubicBezTo>
                      <a:pt x="80200" y="208407"/>
                      <a:pt x="90106" y="206216"/>
                      <a:pt x="98393" y="201930"/>
                    </a:cubicBezTo>
                    <a:cubicBezTo>
                      <a:pt x="106585" y="197548"/>
                      <a:pt x="112967" y="191262"/>
                      <a:pt x="117443" y="182975"/>
                    </a:cubicBezTo>
                    <a:cubicBezTo>
                      <a:pt x="121920" y="174688"/>
                      <a:pt x="124206" y="164878"/>
                      <a:pt x="124206" y="153352"/>
                    </a:cubicBezTo>
                    <a:lnTo>
                      <a:pt x="124206" y="137446"/>
                    </a:lnTo>
                    <a:cubicBezTo>
                      <a:pt x="124206" y="125825"/>
                      <a:pt x="121920" y="115824"/>
                      <a:pt x="117443" y="107537"/>
                    </a:cubicBezTo>
                    <a:cubicBezTo>
                      <a:pt x="112967" y="99250"/>
                      <a:pt x="106585" y="92869"/>
                      <a:pt x="98488" y="88487"/>
                    </a:cubicBezTo>
                    <a:close/>
                    <a:moveTo>
                      <a:pt x="90583" y="151257"/>
                    </a:moveTo>
                    <a:cubicBezTo>
                      <a:pt x="90583" y="159353"/>
                      <a:pt x="88582" y="165735"/>
                      <a:pt x="84487" y="170307"/>
                    </a:cubicBezTo>
                    <a:cubicBezTo>
                      <a:pt x="80391" y="174879"/>
                      <a:pt x="74867" y="177070"/>
                      <a:pt x="67818" y="177070"/>
                    </a:cubicBezTo>
                    <a:lnTo>
                      <a:pt x="32671" y="177070"/>
                    </a:lnTo>
                    <a:lnTo>
                      <a:pt x="32671" y="113252"/>
                    </a:lnTo>
                    <a:lnTo>
                      <a:pt x="67818" y="113252"/>
                    </a:lnTo>
                    <a:cubicBezTo>
                      <a:pt x="74867" y="113252"/>
                      <a:pt x="80486" y="115633"/>
                      <a:pt x="84487" y="120301"/>
                    </a:cubicBezTo>
                    <a:cubicBezTo>
                      <a:pt x="88582" y="124968"/>
                      <a:pt x="90583" y="131445"/>
                      <a:pt x="90583" y="139827"/>
                    </a:cubicBezTo>
                    <a:lnTo>
                      <a:pt x="90583" y="15125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3CFA2E0D-BFCB-45F7-BF2D-17522B45AC43}"/>
                  </a:ext>
                </a:extLst>
              </p:cNvPr>
              <p:cNvSpPr/>
              <p:nvPr/>
            </p:nvSpPr>
            <p:spPr>
              <a:xfrm>
                <a:off x="6580726" y="3683697"/>
                <a:ext cx="124110" cy="208407"/>
              </a:xfrm>
              <a:custGeom>
                <a:avLst/>
                <a:gdLst>
                  <a:gd name="connsiteX0" fmla="*/ 91250 w 124110"/>
                  <a:gd name="connsiteY0" fmla="*/ 90011 h 208407"/>
                  <a:gd name="connsiteX1" fmla="*/ 32766 w 124110"/>
                  <a:gd name="connsiteY1" fmla="*/ 90011 h 208407"/>
                  <a:gd name="connsiteX2" fmla="*/ 32766 w 124110"/>
                  <a:gd name="connsiteY2" fmla="*/ 0 h 208407"/>
                  <a:gd name="connsiteX3" fmla="*/ 0 w 124110"/>
                  <a:gd name="connsiteY3" fmla="*/ 0 h 208407"/>
                  <a:gd name="connsiteX4" fmla="*/ 0 w 124110"/>
                  <a:gd name="connsiteY4" fmla="*/ 208407 h 208407"/>
                  <a:gd name="connsiteX5" fmla="*/ 32766 w 124110"/>
                  <a:gd name="connsiteY5" fmla="*/ 208407 h 208407"/>
                  <a:gd name="connsiteX6" fmla="*/ 32766 w 124110"/>
                  <a:gd name="connsiteY6" fmla="*/ 121158 h 208407"/>
                  <a:gd name="connsiteX7" fmla="*/ 91250 w 124110"/>
                  <a:gd name="connsiteY7" fmla="*/ 121158 h 208407"/>
                  <a:gd name="connsiteX8" fmla="*/ 91250 w 124110"/>
                  <a:gd name="connsiteY8" fmla="*/ 208407 h 208407"/>
                  <a:gd name="connsiteX9" fmla="*/ 124111 w 124110"/>
                  <a:gd name="connsiteY9" fmla="*/ 208407 h 208407"/>
                  <a:gd name="connsiteX10" fmla="*/ 124111 w 124110"/>
                  <a:gd name="connsiteY10" fmla="*/ 0 h 208407"/>
                  <a:gd name="connsiteX11" fmla="*/ 91250 w 124110"/>
                  <a:gd name="connsiteY11" fmla="*/ 0 h 208407"/>
                  <a:gd name="connsiteX12" fmla="*/ 91250 w 124110"/>
                  <a:gd name="connsiteY12" fmla="*/ 90011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407">
                    <a:moveTo>
                      <a:pt x="91250" y="90011"/>
                    </a:moveTo>
                    <a:lnTo>
                      <a:pt x="32766" y="90011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766" y="208407"/>
                    </a:lnTo>
                    <a:lnTo>
                      <a:pt x="32766" y="121158"/>
                    </a:lnTo>
                    <a:lnTo>
                      <a:pt x="91250" y="121158"/>
                    </a:lnTo>
                    <a:lnTo>
                      <a:pt x="91250" y="208407"/>
                    </a:lnTo>
                    <a:lnTo>
                      <a:pt x="124111" y="208407"/>
                    </a:lnTo>
                    <a:lnTo>
                      <a:pt x="124111" y="0"/>
                    </a:lnTo>
                    <a:lnTo>
                      <a:pt x="91250" y="0"/>
                    </a:lnTo>
                    <a:lnTo>
                      <a:pt x="91250" y="9001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32B4E927-AD6F-412D-95AE-381B61581DDC}"/>
                  </a:ext>
                </a:extLst>
              </p:cNvPr>
              <p:cNvSpPr/>
              <p:nvPr/>
            </p:nvSpPr>
            <p:spPr>
              <a:xfrm>
                <a:off x="6724744" y="3683697"/>
                <a:ext cx="152304" cy="208407"/>
              </a:xfrm>
              <a:custGeom>
                <a:avLst/>
                <a:gdLst>
                  <a:gd name="connsiteX0" fmla="*/ 63627 w 152304"/>
                  <a:gd name="connsiteY0" fmla="*/ 0 h 208407"/>
                  <a:gd name="connsiteX1" fmla="*/ 0 w 152304"/>
                  <a:gd name="connsiteY1" fmla="*/ 208407 h 208407"/>
                  <a:gd name="connsiteX2" fmla="*/ 34576 w 152304"/>
                  <a:gd name="connsiteY2" fmla="*/ 208407 h 208407"/>
                  <a:gd name="connsiteX3" fmla="*/ 45244 w 152304"/>
                  <a:gd name="connsiteY3" fmla="*/ 169164 h 208407"/>
                  <a:gd name="connsiteX4" fmla="*/ 107061 w 152304"/>
                  <a:gd name="connsiteY4" fmla="*/ 169164 h 208407"/>
                  <a:gd name="connsiteX5" fmla="*/ 117729 w 152304"/>
                  <a:gd name="connsiteY5" fmla="*/ 208407 h 208407"/>
                  <a:gd name="connsiteX6" fmla="*/ 152305 w 152304"/>
                  <a:gd name="connsiteY6" fmla="*/ 208407 h 208407"/>
                  <a:gd name="connsiteX7" fmla="*/ 88678 w 152304"/>
                  <a:gd name="connsiteY7" fmla="*/ 0 h 208407"/>
                  <a:gd name="connsiteX8" fmla="*/ 63722 w 152304"/>
                  <a:gd name="connsiteY8" fmla="*/ 0 h 208407"/>
                  <a:gd name="connsiteX9" fmla="*/ 53626 w 152304"/>
                  <a:gd name="connsiteY9" fmla="*/ 138208 h 208407"/>
                  <a:gd name="connsiteX10" fmla="*/ 76105 w 152304"/>
                  <a:gd name="connsiteY10" fmla="*/ 55340 h 208407"/>
                  <a:gd name="connsiteX11" fmla="*/ 98584 w 152304"/>
                  <a:gd name="connsiteY11" fmla="*/ 138208 h 208407"/>
                  <a:gd name="connsiteX12" fmla="*/ 53626 w 152304"/>
                  <a:gd name="connsiteY12" fmla="*/ 138208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04" h="208407">
                    <a:moveTo>
                      <a:pt x="63627" y="0"/>
                    </a:moveTo>
                    <a:lnTo>
                      <a:pt x="0" y="208407"/>
                    </a:lnTo>
                    <a:lnTo>
                      <a:pt x="34576" y="208407"/>
                    </a:lnTo>
                    <a:lnTo>
                      <a:pt x="45244" y="169164"/>
                    </a:lnTo>
                    <a:lnTo>
                      <a:pt x="107061" y="169164"/>
                    </a:lnTo>
                    <a:lnTo>
                      <a:pt x="117729" y="208407"/>
                    </a:lnTo>
                    <a:lnTo>
                      <a:pt x="152305" y="208407"/>
                    </a:lnTo>
                    <a:lnTo>
                      <a:pt x="88678" y="0"/>
                    </a:lnTo>
                    <a:lnTo>
                      <a:pt x="63722" y="0"/>
                    </a:lnTo>
                    <a:close/>
                    <a:moveTo>
                      <a:pt x="53626" y="138208"/>
                    </a:moveTo>
                    <a:lnTo>
                      <a:pt x="76105" y="55340"/>
                    </a:lnTo>
                    <a:lnTo>
                      <a:pt x="98584" y="138208"/>
                    </a:lnTo>
                    <a:lnTo>
                      <a:pt x="53626" y="13820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615F0623-D26B-4FDD-9492-88182747D864}"/>
                  </a:ext>
                </a:extLst>
              </p:cNvPr>
              <p:cNvSpPr/>
              <p:nvPr/>
            </p:nvSpPr>
            <p:spPr>
              <a:xfrm>
                <a:off x="6890384" y="3683697"/>
                <a:ext cx="163544" cy="250221"/>
              </a:xfrm>
              <a:custGeom>
                <a:avLst/>
                <a:gdLst>
                  <a:gd name="connsiteX0" fmla="*/ 141351 w 163544"/>
                  <a:gd name="connsiteY0" fmla="*/ 177070 h 250221"/>
                  <a:gd name="connsiteX1" fmla="*/ 141351 w 163544"/>
                  <a:gd name="connsiteY1" fmla="*/ 0 h 250221"/>
                  <a:gd name="connsiteX2" fmla="*/ 30671 w 163544"/>
                  <a:gd name="connsiteY2" fmla="*/ 0 h 250221"/>
                  <a:gd name="connsiteX3" fmla="*/ 30671 w 163544"/>
                  <a:gd name="connsiteY3" fmla="*/ 131159 h 250221"/>
                  <a:gd name="connsiteX4" fmla="*/ 24003 w 163544"/>
                  <a:gd name="connsiteY4" fmla="*/ 165068 h 250221"/>
                  <a:gd name="connsiteX5" fmla="*/ 5144 w 163544"/>
                  <a:gd name="connsiteY5" fmla="*/ 177070 h 250221"/>
                  <a:gd name="connsiteX6" fmla="*/ 0 w 163544"/>
                  <a:gd name="connsiteY6" fmla="*/ 177070 h 250221"/>
                  <a:gd name="connsiteX7" fmla="*/ 0 w 163544"/>
                  <a:gd name="connsiteY7" fmla="*/ 250222 h 250221"/>
                  <a:gd name="connsiteX8" fmla="*/ 31718 w 163544"/>
                  <a:gd name="connsiteY8" fmla="*/ 250222 h 250221"/>
                  <a:gd name="connsiteX9" fmla="*/ 31718 w 163544"/>
                  <a:gd name="connsiteY9" fmla="*/ 208502 h 250221"/>
                  <a:gd name="connsiteX10" fmla="*/ 131826 w 163544"/>
                  <a:gd name="connsiteY10" fmla="*/ 208502 h 250221"/>
                  <a:gd name="connsiteX11" fmla="*/ 131826 w 163544"/>
                  <a:gd name="connsiteY11" fmla="*/ 250222 h 250221"/>
                  <a:gd name="connsiteX12" fmla="*/ 163544 w 163544"/>
                  <a:gd name="connsiteY12" fmla="*/ 250222 h 250221"/>
                  <a:gd name="connsiteX13" fmla="*/ 163544 w 163544"/>
                  <a:gd name="connsiteY13" fmla="*/ 177070 h 250221"/>
                  <a:gd name="connsiteX14" fmla="*/ 141446 w 163544"/>
                  <a:gd name="connsiteY14" fmla="*/ 177070 h 250221"/>
                  <a:gd name="connsiteX15" fmla="*/ 51626 w 163544"/>
                  <a:gd name="connsiteY15" fmla="*/ 177070 h 250221"/>
                  <a:gd name="connsiteX16" fmla="*/ 56864 w 163544"/>
                  <a:gd name="connsiteY16" fmla="*/ 166688 h 250221"/>
                  <a:gd name="connsiteX17" fmla="*/ 62770 w 163544"/>
                  <a:gd name="connsiteY17" fmla="*/ 128778 h 250221"/>
                  <a:gd name="connsiteX18" fmla="*/ 62770 w 163544"/>
                  <a:gd name="connsiteY18" fmla="*/ 31433 h 250221"/>
                  <a:gd name="connsiteX19" fmla="*/ 108490 w 163544"/>
                  <a:gd name="connsiteY19" fmla="*/ 31433 h 250221"/>
                  <a:gd name="connsiteX20" fmla="*/ 108490 w 163544"/>
                  <a:gd name="connsiteY20" fmla="*/ 177070 h 250221"/>
                  <a:gd name="connsiteX21" fmla="*/ 51626 w 163544"/>
                  <a:gd name="connsiteY21" fmla="*/ 177070 h 25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544" h="250221">
                    <a:moveTo>
                      <a:pt x="141351" y="177070"/>
                    </a:moveTo>
                    <a:lnTo>
                      <a:pt x="141351" y="0"/>
                    </a:lnTo>
                    <a:lnTo>
                      <a:pt x="30671" y="0"/>
                    </a:lnTo>
                    <a:lnTo>
                      <a:pt x="30671" y="131159"/>
                    </a:lnTo>
                    <a:cubicBezTo>
                      <a:pt x="30671" y="145828"/>
                      <a:pt x="28480" y="157067"/>
                      <a:pt x="24003" y="165068"/>
                    </a:cubicBezTo>
                    <a:cubicBezTo>
                      <a:pt x="19526" y="173069"/>
                      <a:pt x="13240" y="177070"/>
                      <a:pt x="5144" y="177070"/>
                    </a:cubicBezTo>
                    <a:lnTo>
                      <a:pt x="0" y="177070"/>
                    </a:lnTo>
                    <a:lnTo>
                      <a:pt x="0" y="250222"/>
                    </a:lnTo>
                    <a:lnTo>
                      <a:pt x="31718" y="250222"/>
                    </a:lnTo>
                    <a:lnTo>
                      <a:pt x="31718" y="208502"/>
                    </a:lnTo>
                    <a:lnTo>
                      <a:pt x="131826" y="208502"/>
                    </a:lnTo>
                    <a:lnTo>
                      <a:pt x="131826" y="250222"/>
                    </a:lnTo>
                    <a:lnTo>
                      <a:pt x="163544" y="250222"/>
                    </a:lnTo>
                    <a:lnTo>
                      <a:pt x="163544" y="177070"/>
                    </a:lnTo>
                    <a:lnTo>
                      <a:pt x="141446" y="177070"/>
                    </a:lnTo>
                    <a:close/>
                    <a:moveTo>
                      <a:pt x="51626" y="177070"/>
                    </a:moveTo>
                    <a:cubicBezTo>
                      <a:pt x="53626" y="173927"/>
                      <a:pt x="55436" y="170498"/>
                      <a:pt x="56864" y="166688"/>
                    </a:cubicBezTo>
                    <a:cubicBezTo>
                      <a:pt x="60865" y="156115"/>
                      <a:pt x="62770" y="143447"/>
                      <a:pt x="62770" y="128778"/>
                    </a:cubicBezTo>
                    <a:lnTo>
                      <a:pt x="62770" y="31433"/>
                    </a:lnTo>
                    <a:lnTo>
                      <a:pt x="108490" y="31433"/>
                    </a:lnTo>
                    <a:lnTo>
                      <a:pt x="108490" y="177070"/>
                    </a:lnTo>
                    <a:lnTo>
                      <a:pt x="51626" y="17707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56F8B89D-C4A4-44C7-8732-3A8847FBC5E9}"/>
                  </a:ext>
                </a:extLst>
              </p:cNvPr>
              <p:cNvSpPr/>
              <p:nvPr/>
            </p:nvSpPr>
            <p:spPr>
              <a:xfrm>
                <a:off x="7074597" y="3681507"/>
                <a:ext cx="125253" cy="212693"/>
              </a:xfrm>
              <a:custGeom>
                <a:avLst/>
                <a:gdLst>
                  <a:gd name="connsiteX0" fmla="*/ 98774 w 125253"/>
                  <a:gd name="connsiteY0" fmla="*/ 101822 h 212693"/>
                  <a:gd name="connsiteX1" fmla="*/ 115824 w 125253"/>
                  <a:gd name="connsiteY1" fmla="*/ 85725 h 212693"/>
                  <a:gd name="connsiteX2" fmla="*/ 121825 w 125253"/>
                  <a:gd name="connsiteY2" fmla="*/ 63817 h 212693"/>
                  <a:gd name="connsiteX3" fmla="*/ 121825 w 125253"/>
                  <a:gd name="connsiteY3" fmla="*/ 52197 h 212693"/>
                  <a:gd name="connsiteX4" fmla="*/ 106680 w 125253"/>
                  <a:gd name="connsiteY4" fmla="*/ 13525 h 212693"/>
                  <a:gd name="connsiteX5" fmla="*/ 64199 w 125253"/>
                  <a:gd name="connsiteY5" fmla="*/ 0 h 212693"/>
                  <a:gd name="connsiteX6" fmla="*/ 20479 w 125253"/>
                  <a:gd name="connsiteY6" fmla="*/ 14383 h 212693"/>
                  <a:gd name="connsiteX7" fmla="*/ 3429 w 125253"/>
                  <a:gd name="connsiteY7" fmla="*/ 58865 h 212693"/>
                  <a:gd name="connsiteX8" fmla="*/ 36576 w 125253"/>
                  <a:gd name="connsiteY8" fmla="*/ 58865 h 212693"/>
                  <a:gd name="connsiteX9" fmla="*/ 44577 w 125253"/>
                  <a:gd name="connsiteY9" fmla="*/ 38195 h 212693"/>
                  <a:gd name="connsiteX10" fmla="*/ 63913 w 125253"/>
                  <a:gd name="connsiteY10" fmla="*/ 31528 h 212693"/>
                  <a:gd name="connsiteX11" fmla="*/ 81629 w 125253"/>
                  <a:gd name="connsiteY11" fmla="*/ 37433 h 212693"/>
                  <a:gd name="connsiteX12" fmla="*/ 87821 w 125253"/>
                  <a:gd name="connsiteY12" fmla="*/ 54292 h 212693"/>
                  <a:gd name="connsiteX13" fmla="*/ 87821 w 125253"/>
                  <a:gd name="connsiteY13" fmla="*/ 66008 h 212693"/>
                  <a:gd name="connsiteX14" fmla="*/ 82963 w 125253"/>
                  <a:gd name="connsiteY14" fmla="*/ 81248 h 212693"/>
                  <a:gd name="connsiteX15" fmla="*/ 69247 w 125253"/>
                  <a:gd name="connsiteY15" fmla="*/ 86582 h 212693"/>
                  <a:gd name="connsiteX16" fmla="*/ 39148 w 125253"/>
                  <a:gd name="connsiteY16" fmla="*/ 86582 h 212693"/>
                  <a:gd name="connsiteX17" fmla="*/ 39148 w 125253"/>
                  <a:gd name="connsiteY17" fmla="*/ 117824 h 212693"/>
                  <a:gd name="connsiteX18" fmla="*/ 69247 w 125253"/>
                  <a:gd name="connsiteY18" fmla="*/ 117824 h 212693"/>
                  <a:gd name="connsiteX19" fmla="*/ 85630 w 125253"/>
                  <a:gd name="connsiteY19" fmla="*/ 124396 h 212693"/>
                  <a:gd name="connsiteX20" fmla="*/ 91345 w 125253"/>
                  <a:gd name="connsiteY20" fmla="*/ 142780 h 212693"/>
                  <a:gd name="connsiteX21" fmla="*/ 91345 w 125253"/>
                  <a:gd name="connsiteY21" fmla="*/ 154115 h 212693"/>
                  <a:gd name="connsiteX22" fmla="*/ 84106 w 125253"/>
                  <a:gd name="connsiteY22" fmla="*/ 174117 h 212693"/>
                  <a:gd name="connsiteX23" fmla="*/ 63722 w 125253"/>
                  <a:gd name="connsiteY23" fmla="*/ 181165 h 212693"/>
                  <a:gd name="connsiteX24" fmla="*/ 41624 w 125253"/>
                  <a:gd name="connsiteY24" fmla="*/ 174403 h 212693"/>
                  <a:gd name="connsiteX25" fmla="*/ 33147 w 125253"/>
                  <a:gd name="connsiteY25" fmla="*/ 153448 h 212693"/>
                  <a:gd name="connsiteX26" fmla="*/ 0 w 125253"/>
                  <a:gd name="connsiteY26" fmla="*/ 153448 h 212693"/>
                  <a:gd name="connsiteX27" fmla="*/ 17240 w 125253"/>
                  <a:gd name="connsiteY27" fmla="*/ 198215 h 212693"/>
                  <a:gd name="connsiteX28" fmla="*/ 63627 w 125253"/>
                  <a:gd name="connsiteY28" fmla="*/ 212693 h 212693"/>
                  <a:gd name="connsiteX29" fmla="*/ 109157 w 125253"/>
                  <a:gd name="connsiteY29" fmla="*/ 197834 h 212693"/>
                  <a:gd name="connsiteX30" fmla="*/ 125254 w 125253"/>
                  <a:gd name="connsiteY30" fmla="*/ 155924 h 212693"/>
                  <a:gd name="connsiteX31" fmla="*/ 125254 w 125253"/>
                  <a:gd name="connsiteY31" fmla="*/ 144590 h 212693"/>
                  <a:gd name="connsiteX32" fmla="*/ 118205 w 125253"/>
                  <a:gd name="connsiteY32" fmla="*/ 116872 h 212693"/>
                  <a:gd name="connsiteX33" fmla="*/ 98679 w 125253"/>
                  <a:gd name="connsiteY33" fmla="*/ 101727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253" h="212693">
                    <a:moveTo>
                      <a:pt x="98774" y="101822"/>
                    </a:moveTo>
                    <a:cubicBezTo>
                      <a:pt x="106109" y="97726"/>
                      <a:pt x="111824" y="92392"/>
                      <a:pt x="115824" y="85725"/>
                    </a:cubicBezTo>
                    <a:cubicBezTo>
                      <a:pt x="119825" y="79057"/>
                      <a:pt x="121825" y="71819"/>
                      <a:pt x="121825" y="63817"/>
                    </a:cubicBezTo>
                    <a:lnTo>
                      <a:pt x="121825" y="52197"/>
                    </a:lnTo>
                    <a:cubicBezTo>
                      <a:pt x="121825" y="35338"/>
                      <a:pt x="116777" y="22479"/>
                      <a:pt x="106680" y="13525"/>
                    </a:cubicBezTo>
                    <a:cubicBezTo>
                      <a:pt x="96584" y="4572"/>
                      <a:pt x="82391" y="0"/>
                      <a:pt x="64199" y="0"/>
                    </a:cubicBezTo>
                    <a:cubicBezTo>
                      <a:pt x="46006" y="0"/>
                      <a:pt x="30480" y="4763"/>
                      <a:pt x="20479" y="14383"/>
                    </a:cubicBezTo>
                    <a:cubicBezTo>
                      <a:pt x="10478" y="24003"/>
                      <a:pt x="4763" y="38862"/>
                      <a:pt x="3429" y="58865"/>
                    </a:cubicBezTo>
                    <a:lnTo>
                      <a:pt x="36576" y="58865"/>
                    </a:lnTo>
                    <a:cubicBezTo>
                      <a:pt x="37338" y="49530"/>
                      <a:pt x="40005" y="42577"/>
                      <a:pt x="44577" y="38195"/>
                    </a:cubicBezTo>
                    <a:cubicBezTo>
                      <a:pt x="49149" y="33719"/>
                      <a:pt x="55626" y="31528"/>
                      <a:pt x="63913" y="31528"/>
                    </a:cubicBezTo>
                    <a:cubicBezTo>
                      <a:pt x="71533" y="31528"/>
                      <a:pt x="77438" y="33528"/>
                      <a:pt x="81629" y="37433"/>
                    </a:cubicBezTo>
                    <a:cubicBezTo>
                      <a:pt x="85820" y="41434"/>
                      <a:pt x="87821" y="47053"/>
                      <a:pt x="87821" y="54292"/>
                    </a:cubicBezTo>
                    <a:lnTo>
                      <a:pt x="87821" y="66008"/>
                    </a:lnTo>
                    <a:cubicBezTo>
                      <a:pt x="87821" y="72580"/>
                      <a:pt x="86201" y="77629"/>
                      <a:pt x="82963" y="81248"/>
                    </a:cubicBezTo>
                    <a:cubicBezTo>
                      <a:pt x="79724" y="84868"/>
                      <a:pt x="75152" y="86582"/>
                      <a:pt x="69247" y="86582"/>
                    </a:cubicBezTo>
                    <a:lnTo>
                      <a:pt x="39148" y="86582"/>
                    </a:lnTo>
                    <a:lnTo>
                      <a:pt x="39148" y="117824"/>
                    </a:lnTo>
                    <a:lnTo>
                      <a:pt x="69247" y="117824"/>
                    </a:lnTo>
                    <a:cubicBezTo>
                      <a:pt x="76295" y="117824"/>
                      <a:pt x="81725" y="120015"/>
                      <a:pt x="85630" y="124396"/>
                    </a:cubicBezTo>
                    <a:cubicBezTo>
                      <a:pt x="89440" y="128778"/>
                      <a:pt x="91345" y="134874"/>
                      <a:pt x="91345" y="142780"/>
                    </a:cubicBezTo>
                    <a:lnTo>
                      <a:pt x="91345" y="154115"/>
                    </a:lnTo>
                    <a:cubicBezTo>
                      <a:pt x="91345" y="162687"/>
                      <a:pt x="88963" y="169354"/>
                      <a:pt x="84106" y="174117"/>
                    </a:cubicBezTo>
                    <a:cubicBezTo>
                      <a:pt x="79248" y="178879"/>
                      <a:pt x="72485" y="181165"/>
                      <a:pt x="63722" y="181165"/>
                    </a:cubicBezTo>
                    <a:cubicBezTo>
                      <a:pt x="54102" y="181165"/>
                      <a:pt x="46673" y="178879"/>
                      <a:pt x="41624" y="174403"/>
                    </a:cubicBezTo>
                    <a:cubicBezTo>
                      <a:pt x="36576" y="169926"/>
                      <a:pt x="33719" y="162973"/>
                      <a:pt x="33147" y="153448"/>
                    </a:cubicBezTo>
                    <a:lnTo>
                      <a:pt x="0" y="153448"/>
                    </a:lnTo>
                    <a:cubicBezTo>
                      <a:pt x="1048" y="173641"/>
                      <a:pt x="6763" y="188500"/>
                      <a:pt x="17240" y="198215"/>
                    </a:cubicBezTo>
                    <a:cubicBezTo>
                      <a:pt x="27718" y="207836"/>
                      <a:pt x="43148" y="212693"/>
                      <a:pt x="63627" y="212693"/>
                    </a:cubicBezTo>
                    <a:cubicBezTo>
                      <a:pt x="84106" y="212693"/>
                      <a:pt x="98393" y="207740"/>
                      <a:pt x="109157" y="197834"/>
                    </a:cubicBezTo>
                    <a:cubicBezTo>
                      <a:pt x="119920" y="187928"/>
                      <a:pt x="125254" y="173926"/>
                      <a:pt x="125254" y="155924"/>
                    </a:cubicBezTo>
                    <a:lnTo>
                      <a:pt x="125254" y="144590"/>
                    </a:lnTo>
                    <a:cubicBezTo>
                      <a:pt x="125254" y="133636"/>
                      <a:pt x="122873" y="124396"/>
                      <a:pt x="118205" y="116872"/>
                    </a:cubicBezTo>
                    <a:cubicBezTo>
                      <a:pt x="113538" y="109347"/>
                      <a:pt x="107061" y="104299"/>
                      <a:pt x="98679" y="10172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9D758887-837C-4BA2-9422-67AF284EA208}"/>
                  </a:ext>
                </a:extLst>
              </p:cNvPr>
              <p:cNvSpPr/>
              <p:nvPr/>
            </p:nvSpPr>
            <p:spPr>
              <a:xfrm>
                <a:off x="7227664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4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3" y="32385"/>
                      <a:pt x="63627" y="32385"/>
                    </a:cubicBezTo>
                    <a:cubicBezTo>
                      <a:pt x="72962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14A16EAD-F8B1-4FDD-BF6E-7DA9C70A3D8F}"/>
                  </a:ext>
                </a:extLst>
              </p:cNvPr>
              <p:cNvSpPr/>
              <p:nvPr/>
            </p:nvSpPr>
            <p:spPr>
              <a:xfrm>
                <a:off x="7387779" y="3683697"/>
                <a:ext cx="124206" cy="208407"/>
              </a:xfrm>
              <a:custGeom>
                <a:avLst/>
                <a:gdLst>
                  <a:gd name="connsiteX0" fmla="*/ 97917 w 124206"/>
                  <a:gd name="connsiteY0" fmla="*/ 6668 h 208407"/>
                  <a:gd name="connsiteX1" fmla="*/ 68104 w 124206"/>
                  <a:gd name="connsiteY1" fmla="*/ 0 h 208407"/>
                  <a:gd name="connsiteX2" fmla="*/ 0 w 124206"/>
                  <a:gd name="connsiteY2" fmla="*/ 0 h 208407"/>
                  <a:gd name="connsiteX3" fmla="*/ 0 w 124206"/>
                  <a:gd name="connsiteY3" fmla="*/ 208407 h 208407"/>
                  <a:gd name="connsiteX4" fmla="*/ 32861 w 124206"/>
                  <a:gd name="connsiteY4" fmla="*/ 208407 h 208407"/>
                  <a:gd name="connsiteX5" fmla="*/ 32861 w 124206"/>
                  <a:gd name="connsiteY5" fmla="*/ 127540 h 208407"/>
                  <a:gd name="connsiteX6" fmla="*/ 68104 w 124206"/>
                  <a:gd name="connsiteY6" fmla="*/ 127540 h 208407"/>
                  <a:gd name="connsiteX7" fmla="*/ 97822 w 124206"/>
                  <a:gd name="connsiteY7" fmla="*/ 120968 h 208407"/>
                  <a:gd name="connsiteX8" fmla="*/ 117348 w 124206"/>
                  <a:gd name="connsiteY8" fmla="*/ 101918 h 208407"/>
                  <a:gd name="connsiteX9" fmla="*/ 124206 w 124206"/>
                  <a:gd name="connsiteY9" fmla="*/ 72581 h 208407"/>
                  <a:gd name="connsiteX10" fmla="*/ 124206 w 124206"/>
                  <a:gd name="connsiteY10" fmla="*/ 55340 h 208407"/>
                  <a:gd name="connsiteX11" fmla="*/ 117348 w 124206"/>
                  <a:gd name="connsiteY11" fmla="*/ 25718 h 208407"/>
                  <a:gd name="connsiteX12" fmla="*/ 98012 w 124206"/>
                  <a:gd name="connsiteY12" fmla="*/ 6477 h 208407"/>
                  <a:gd name="connsiteX13" fmla="*/ 90488 w 124206"/>
                  <a:gd name="connsiteY13" fmla="*/ 71152 h 208407"/>
                  <a:gd name="connsiteX14" fmla="*/ 84582 w 124206"/>
                  <a:gd name="connsiteY14" fmla="*/ 89345 h 208407"/>
                  <a:gd name="connsiteX15" fmla="*/ 68580 w 124206"/>
                  <a:gd name="connsiteY15" fmla="*/ 96202 h 208407"/>
                  <a:gd name="connsiteX16" fmla="*/ 32861 w 124206"/>
                  <a:gd name="connsiteY16" fmla="*/ 96202 h 208407"/>
                  <a:gd name="connsiteX17" fmla="*/ 32861 w 124206"/>
                  <a:gd name="connsiteY17" fmla="*/ 31433 h 208407"/>
                  <a:gd name="connsiteX18" fmla="*/ 68580 w 124206"/>
                  <a:gd name="connsiteY18" fmla="*/ 31433 h 208407"/>
                  <a:gd name="connsiteX19" fmla="*/ 84677 w 124206"/>
                  <a:gd name="connsiteY19" fmla="*/ 38291 h 208407"/>
                  <a:gd name="connsiteX20" fmla="*/ 90583 w 124206"/>
                  <a:gd name="connsiteY20" fmla="*/ 57055 h 208407"/>
                  <a:gd name="connsiteX21" fmla="*/ 90583 w 124206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6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5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7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3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E36770DD-AC00-489F-AC6D-FFEC7BDA64A0}"/>
                  </a:ext>
                </a:extLst>
              </p:cNvPr>
              <p:cNvSpPr/>
              <p:nvPr/>
            </p:nvSpPr>
            <p:spPr>
              <a:xfrm>
                <a:off x="7516843" y="3683697"/>
                <a:ext cx="152304" cy="208407"/>
              </a:xfrm>
              <a:custGeom>
                <a:avLst/>
                <a:gdLst>
                  <a:gd name="connsiteX0" fmla="*/ 63627 w 152304"/>
                  <a:gd name="connsiteY0" fmla="*/ 0 h 208407"/>
                  <a:gd name="connsiteX1" fmla="*/ 0 w 152304"/>
                  <a:gd name="connsiteY1" fmla="*/ 208407 h 208407"/>
                  <a:gd name="connsiteX2" fmla="*/ 34576 w 152304"/>
                  <a:gd name="connsiteY2" fmla="*/ 208407 h 208407"/>
                  <a:gd name="connsiteX3" fmla="*/ 45244 w 152304"/>
                  <a:gd name="connsiteY3" fmla="*/ 169164 h 208407"/>
                  <a:gd name="connsiteX4" fmla="*/ 107061 w 152304"/>
                  <a:gd name="connsiteY4" fmla="*/ 169164 h 208407"/>
                  <a:gd name="connsiteX5" fmla="*/ 117729 w 152304"/>
                  <a:gd name="connsiteY5" fmla="*/ 208407 h 208407"/>
                  <a:gd name="connsiteX6" fmla="*/ 152305 w 152304"/>
                  <a:gd name="connsiteY6" fmla="*/ 208407 h 208407"/>
                  <a:gd name="connsiteX7" fmla="*/ 88678 w 152304"/>
                  <a:gd name="connsiteY7" fmla="*/ 0 h 208407"/>
                  <a:gd name="connsiteX8" fmla="*/ 63722 w 152304"/>
                  <a:gd name="connsiteY8" fmla="*/ 0 h 208407"/>
                  <a:gd name="connsiteX9" fmla="*/ 53626 w 152304"/>
                  <a:gd name="connsiteY9" fmla="*/ 138208 h 208407"/>
                  <a:gd name="connsiteX10" fmla="*/ 76105 w 152304"/>
                  <a:gd name="connsiteY10" fmla="*/ 55340 h 208407"/>
                  <a:gd name="connsiteX11" fmla="*/ 98584 w 152304"/>
                  <a:gd name="connsiteY11" fmla="*/ 138208 h 208407"/>
                  <a:gd name="connsiteX12" fmla="*/ 53626 w 152304"/>
                  <a:gd name="connsiteY12" fmla="*/ 138208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04" h="208407">
                    <a:moveTo>
                      <a:pt x="63627" y="0"/>
                    </a:moveTo>
                    <a:lnTo>
                      <a:pt x="0" y="208407"/>
                    </a:lnTo>
                    <a:lnTo>
                      <a:pt x="34576" y="208407"/>
                    </a:lnTo>
                    <a:lnTo>
                      <a:pt x="45244" y="169164"/>
                    </a:lnTo>
                    <a:lnTo>
                      <a:pt x="107061" y="169164"/>
                    </a:lnTo>
                    <a:lnTo>
                      <a:pt x="117729" y="208407"/>
                    </a:lnTo>
                    <a:lnTo>
                      <a:pt x="152305" y="208407"/>
                    </a:lnTo>
                    <a:lnTo>
                      <a:pt x="88678" y="0"/>
                    </a:lnTo>
                    <a:lnTo>
                      <a:pt x="63722" y="0"/>
                    </a:lnTo>
                    <a:close/>
                    <a:moveTo>
                      <a:pt x="53626" y="138208"/>
                    </a:moveTo>
                    <a:lnTo>
                      <a:pt x="76105" y="55340"/>
                    </a:lnTo>
                    <a:lnTo>
                      <a:pt x="98584" y="138208"/>
                    </a:lnTo>
                    <a:lnTo>
                      <a:pt x="53626" y="13820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0" name="Рисунок 202">
              <a:extLst>
                <a:ext uri="{FF2B5EF4-FFF2-40B4-BE49-F238E27FC236}">
                  <a16:creationId xmlns:a16="http://schemas.microsoft.com/office/drawing/2014/main" id="{4927B583-03F2-4414-94CA-648E1C3F0A84}"/>
                </a:ext>
              </a:extLst>
            </p:cNvPr>
            <p:cNvGrpSpPr/>
            <p:nvPr/>
          </p:nvGrpSpPr>
          <p:grpSpPr>
            <a:xfrm>
              <a:off x="4376737" y="2921031"/>
              <a:ext cx="709612" cy="979360"/>
              <a:chOff x="4376737" y="2921031"/>
              <a:chExt cx="709612" cy="979360"/>
            </a:xfrm>
            <a:grpFill/>
          </p:grpSpPr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19C9B0CE-0CEB-45F0-8720-C54B8F828502}"/>
                  </a:ext>
                </a:extLst>
              </p:cNvPr>
              <p:cNvSpPr/>
              <p:nvPr/>
            </p:nvSpPr>
            <p:spPr>
              <a:xfrm>
                <a:off x="4453481" y="3778403"/>
                <a:ext cx="558866" cy="121988"/>
              </a:xfrm>
              <a:custGeom>
                <a:avLst/>
                <a:gdLst>
                  <a:gd name="connsiteX0" fmla="*/ 42795 w 558866"/>
                  <a:gd name="connsiteY0" fmla="*/ 117226 h 121988"/>
                  <a:gd name="connsiteX1" fmla="*/ 6028 w 558866"/>
                  <a:gd name="connsiteY1" fmla="*/ 91508 h 121988"/>
                  <a:gd name="connsiteX2" fmla="*/ 2885 w 558866"/>
                  <a:gd name="connsiteY2" fmla="*/ 71411 h 121988"/>
                  <a:gd name="connsiteX3" fmla="*/ 60892 w 558866"/>
                  <a:gd name="connsiteY3" fmla="*/ 13594 h 121988"/>
                  <a:gd name="connsiteX4" fmla="*/ 121566 w 558866"/>
                  <a:gd name="connsiteY4" fmla="*/ 9212 h 121988"/>
                  <a:gd name="connsiteX5" fmla="*/ 276919 w 558866"/>
                  <a:gd name="connsiteY5" fmla="*/ 49027 h 121988"/>
                  <a:gd name="connsiteX6" fmla="*/ 277110 w 558866"/>
                  <a:gd name="connsiteY6" fmla="*/ 49027 h 121988"/>
                  <a:gd name="connsiteX7" fmla="*/ 436749 w 558866"/>
                  <a:gd name="connsiteY7" fmla="*/ 7022 h 121988"/>
                  <a:gd name="connsiteX8" fmla="*/ 495042 w 558866"/>
                  <a:gd name="connsiteY8" fmla="*/ 10451 h 121988"/>
                  <a:gd name="connsiteX9" fmla="*/ 555906 w 558866"/>
                  <a:gd name="connsiteY9" fmla="*/ 69791 h 121988"/>
                  <a:gd name="connsiteX10" fmla="*/ 552858 w 558866"/>
                  <a:gd name="connsiteY10" fmla="*/ 89889 h 121988"/>
                  <a:gd name="connsiteX11" fmla="*/ 516282 w 558866"/>
                  <a:gd name="connsiteY11" fmla="*/ 115797 h 121988"/>
                  <a:gd name="connsiteX12" fmla="*/ 497137 w 558866"/>
                  <a:gd name="connsiteY12" fmla="*/ 113035 h 121988"/>
                  <a:gd name="connsiteX13" fmla="*/ 468753 w 558866"/>
                  <a:gd name="connsiteY13" fmla="*/ 83031 h 121988"/>
                  <a:gd name="connsiteX14" fmla="*/ 452846 w 558866"/>
                  <a:gd name="connsiteY14" fmla="*/ 80936 h 121988"/>
                  <a:gd name="connsiteX15" fmla="*/ 277110 w 558866"/>
                  <a:gd name="connsiteY15" fmla="*/ 121988 h 121988"/>
                  <a:gd name="connsiteX16" fmla="*/ 276824 w 558866"/>
                  <a:gd name="connsiteY16" fmla="*/ 121988 h 121988"/>
                  <a:gd name="connsiteX17" fmla="*/ 104993 w 558866"/>
                  <a:gd name="connsiteY17" fmla="*/ 82745 h 121988"/>
                  <a:gd name="connsiteX18" fmla="*/ 89181 w 558866"/>
                  <a:gd name="connsiteY18" fmla="*/ 85031 h 121988"/>
                  <a:gd name="connsiteX19" fmla="*/ 61940 w 558866"/>
                  <a:gd name="connsiteY19" fmla="*/ 114273 h 121988"/>
                  <a:gd name="connsiteX20" fmla="*/ 42795 w 558866"/>
                  <a:gd name="connsiteY20" fmla="*/ 117226 h 1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8866" h="121988">
                    <a:moveTo>
                      <a:pt x="42795" y="117226"/>
                    </a:moveTo>
                    <a:lnTo>
                      <a:pt x="6028" y="91508"/>
                    </a:lnTo>
                    <a:cubicBezTo>
                      <a:pt x="-544" y="86936"/>
                      <a:pt x="-1973" y="77792"/>
                      <a:pt x="2885" y="71411"/>
                    </a:cubicBezTo>
                    <a:cubicBezTo>
                      <a:pt x="19458" y="49979"/>
                      <a:pt x="38889" y="30548"/>
                      <a:pt x="60892" y="13594"/>
                    </a:cubicBezTo>
                    <a:cubicBezTo>
                      <a:pt x="78228" y="259"/>
                      <a:pt x="101945" y="-1551"/>
                      <a:pt x="121566" y="9212"/>
                    </a:cubicBezTo>
                    <a:cubicBezTo>
                      <a:pt x="169001" y="35216"/>
                      <a:pt x="222722" y="49027"/>
                      <a:pt x="276919" y="49027"/>
                    </a:cubicBezTo>
                    <a:lnTo>
                      <a:pt x="277110" y="49027"/>
                    </a:lnTo>
                    <a:cubicBezTo>
                      <a:pt x="333021" y="49027"/>
                      <a:pt x="388171" y="34454"/>
                      <a:pt x="436749" y="7022"/>
                    </a:cubicBezTo>
                    <a:cubicBezTo>
                      <a:pt x="455322" y="-3456"/>
                      <a:pt x="478182" y="-2122"/>
                      <a:pt x="495042" y="10451"/>
                    </a:cubicBezTo>
                    <a:cubicBezTo>
                      <a:pt x="518187" y="27786"/>
                      <a:pt x="538571" y="47693"/>
                      <a:pt x="555906" y="69791"/>
                    </a:cubicBezTo>
                    <a:cubicBezTo>
                      <a:pt x="560860" y="76078"/>
                      <a:pt x="559431" y="85222"/>
                      <a:pt x="552858" y="89889"/>
                    </a:cubicBezTo>
                    <a:lnTo>
                      <a:pt x="516282" y="115797"/>
                    </a:lnTo>
                    <a:cubicBezTo>
                      <a:pt x="510186" y="120179"/>
                      <a:pt x="501804" y="118845"/>
                      <a:pt x="497137" y="113035"/>
                    </a:cubicBezTo>
                    <a:cubicBezTo>
                      <a:pt x="488660" y="102367"/>
                      <a:pt x="479135" y="92366"/>
                      <a:pt x="468753" y="83031"/>
                    </a:cubicBezTo>
                    <a:cubicBezTo>
                      <a:pt x="464371" y="79126"/>
                      <a:pt x="458085" y="78269"/>
                      <a:pt x="452846" y="80936"/>
                    </a:cubicBezTo>
                    <a:cubicBezTo>
                      <a:pt x="398363" y="107796"/>
                      <a:pt x="338070" y="121988"/>
                      <a:pt x="277110" y="121988"/>
                    </a:cubicBezTo>
                    <a:lnTo>
                      <a:pt x="276824" y="121988"/>
                    </a:lnTo>
                    <a:cubicBezTo>
                      <a:pt x="217388" y="121988"/>
                      <a:pt x="158428" y="108463"/>
                      <a:pt x="104993" y="82745"/>
                    </a:cubicBezTo>
                    <a:cubicBezTo>
                      <a:pt x="99754" y="80174"/>
                      <a:pt x="93468" y="81126"/>
                      <a:pt x="89181" y="85031"/>
                    </a:cubicBezTo>
                    <a:cubicBezTo>
                      <a:pt x="79275" y="94175"/>
                      <a:pt x="70131" y="103891"/>
                      <a:pt x="61940" y="114273"/>
                    </a:cubicBezTo>
                    <a:cubicBezTo>
                      <a:pt x="57273" y="120179"/>
                      <a:pt x="48891" y="121512"/>
                      <a:pt x="42795" y="11722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B23C84A5-8F49-469A-933C-D8087DEE31BF}"/>
                  </a:ext>
                </a:extLst>
              </p:cNvPr>
              <p:cNvSpPr/>
              <p:nvPr/>
            </p:nvSpPr>
            <p:spPr>
              <a:xfrm>
                <a:off x="4613433" y="3562825"/>
                <a:ext cx="244030" cy="239268"/>
              </a:xfrm>
              <a:custGeom>
                <a:avLst/>
                <a:gdLst>
                  <a:gd name="connsiteX0" fmla="*/ 244031 w 244030"/>
                  <a:gd name="connsiteY0" fmla="*/ 119634 h 239268"/>
                  <a:gd name="connsiteX1" fmla="*/ 122015 w 244030"/>
                  <a:gd name="connsiteY1" fmla="*/ 239268 h 239268"/>
                  <a:gd name="connsiteX2" fmla="*/ 0 w 244030"/>
                  <a:gd name="connsiteY2" fmla="*/ 119634 h 239268"/>
                  <a:gd name="connsiteX3" fmla="*/ 122015 w 244030"/>
                  <a:gd name="connsiteY3" fmla="*/ 0 h 239268"/>
                  <a:gd name="connsiteX4" fmla="*/ 244031 w 244030"/>
                  <a:gd name="connsiteY4" fmla="*/ 119634 h 23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030" h="239268">
                    <a:moveTo>
                      <a:pt x="244031" y="119634"/>
                    </a:moveTo>
                    <a:cubicBezTo>
                      <a:pt x="244031" y="185706"/>
                      <a:pt x="189402" y="239268"/>
                      <a:pt x="122015" y="239268"/>
                    </a:cubicBezTo>
                    <a:cubicBezTo>
                      <a:pt x="54628" y="239268"/>
                      <a:pt x="0" y="185706"/>
                      <a:pt x="0" y="119634"/>
                    </a:cubicBezTo>
                    <a:cubicBezTo>
                      <a:pt x="0" y="53562"/>
                      <a:pt x="54628" y="0"/>
                      <a:pt x="122015" y="0"/>
                    </a:cubicBezTo>
                    <a:cubicBezTo>
                      <a:pt x="189402" y="0"/>
                      <a:pt x="244031" y="53562"/>
                      <a:pt x="244031" y="11963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id="{347FAAD5-7E6F-47AD-9240-B3CE0A56067F}"/>
                  </a:ext>
                </a:extLst>
              </p:cNvPr>
              <p:cNvSpPr/>
              <p:nvPr/>
            </p:nvSpPr>
            <p:spPr>
              <a:xfrm>
                <a:off x="4376737" y="3285076"/>
                <a:ext cx="709612" cy="494759"/>
              </a:xfrm>
              <a:custGeom>
                <a:avLst/>
                <a:gdLst>
                  <a:gd name="connsiteX0" fmla="*/ 70199 w 709612"/>
                  <a:gd name="connsiteY0" fmla="*/ 491871 h 494759"/>
                  <a:gd name="connsiteX1" fmla="*/ 48006 w 709612"/>
                  <a:gd name="connsiteY1" fmla="*/ 487585 h 494759"/>
                  <a:gd name="connsiteX2" fmla="*/ 0 w 709612"/>
                  <a:gd name="connsiteY2" fmla="*/ 324517 h 494759"/>
                  <a:gd name="connsiteX3" fmla="*/ 354806 w 709612"/>
                  <a:gd name="connsiteY3" fmla="*/ 0 h 494759"/>
                  <a:gd name="connsiteX4" fmla="*/ 709613 w 709612"/>
                  <a:gd name="connsiteY4" fmla="*/ 324517 h 494759"/>
                  <a:gd name="connsiteX5" fmla="*/ 663035 w 709612"/>
                  <a:gd name="connsiteY5" fmla="*/ 485394 h 494759"/>
                  <a:gd name="connsiteX6" fmla="*/ 640842 w 709612"/>
                  <a:gd name="connsiteY6" fmla="*/ 489871 h 494759"/>
                  <a:gd name="connsiteX7" fmla="*/ 579977 w 709612"/>
                  <a:gd name="connsiteY7" fmla="*/ 447389 h 494759"/>
                  <a:gd name="connsiteX8" fmla="*/ 575405 w 709612"/>
                  <a:gd name="connsiteY8" fmla="*/ 426720 h 494759"/>
                  <a:gd name="connsiteX9" fmla="*/ 604171 w 709612"/>
                  <a:gd name="connsiteY9" fmla="*/ 324517 h 494759"/>
                  <a:gd name="connsiteX10" fmla="*/ 354711 w 709612"/>
                  <a:gd name="connsiteY10" fmla="*/ 105251 h 494759"/>
                  <a:gd name="connsiteX11" fmla="*/ 105251 w 709612"/>
                  <a:gd name="connsiteY11" fmla="*/ 324517 h 494759"/>
                  <a:gd name="connsiteX12" fmla="*/ 134969 w 709612"/>
                  <a:gd name="connsiteY12" fmla="*/ 428244 h 494759"/>
                  <a:gd name="connsiteX13" fmla="*/ 130588 w 709612"/>
                  <a:gd name="connsiteY13" fmla="*/ 448913 h 494759"/>
                  <a:gd name="connsiteX14" fmla="*/ 70104 w 709612"/>
                  <a:gd name="connsiteY14" fmla="*/ 491871 h 4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09612" h="494759">
                    <a:moveTo>
                      <a:pt x="70199" y="491871"/>
                    </a:moveTo>
                    <a:cubicBezTo>
                      <a:pt x="62960" y="497015"/>
                      <a:pt x="52769" y="495110"/>
                      <a:pt x="48006" y="487585"/>
                    </a:cubicBezTo>
                    <a:cubicBezTo>
                      <a:pt x="16574" y="438150"/>
                      <a:pt x="0" y="382143"/>
                      <a:pt x="0" y="324517"/>
                    </a:cubicBezTo>
                    <a:cubicBezTo>
                      <a:pt x="0" y="145542"/>
                      <a:pt x="159163" y="0"/>
                      <a:pt x="354806" y="0"/>
                    </a:cubicBezTo>
                    <a:cubicBezTo>
                      <a:pt x="550450" y="0"/>
                      <a:pt x="709613" y="145542"/>
                      <a:pt x="709613" y="324517"/>
                    </a:cubicBezTo>
                    <a:cubicBezTo>
                      <a:pt x="709613" y="381286"/>
                      <a:pt x="693515" y="436531"/>
                      <a:pt x="663035" y="485394"/>
                    </a:cubicBezTo>
                    <a:cubicBezTo>
                      <a:pt x="658273" y="492919"/>
                      <a:pt x="648176" y="494919"/>
                      <a:pt x="640842" y="489871"/>
                    </a:cubicBezTo>
                    <a:lnTo>
                      <a:pt x="579977" y="447389"/>
                    </a:lnTo>
                    <a:cubicBezTo>
                      <a:pt x="573310" y="442722"/>
                      <a:pt x="571214" y="433673"/>
                      <a:pt x="575405" y="426720"/>
                    </a:cubicBezTo>
                    <a:cubicBezTo>
                      <a:pt x="594265" y="395383"/>
                      <a:pt x="604171" y="360331"/>
                      <a:pt x="604171" y="324517"/>
                    </a:cubicBezTo>
                    <a:cubicBezTo>
                      <a:pt x="604171" y="203645"/>
                      <a:pt x="492252" y="105251"/>
                      <a:pt x="354711" y="105251"/>
                    </a:cubicBezTo>
                    <a:cubicBezTo>
                      <a:pt x="217170" y="105251"/>
                      <a:pt x="105251" y="203549"/>
                      <a:pt x="105251" y="324517"/>
                    </a:cubicBezTo>
                    <a:cubicBezTo>
                      <a:pt x="105251" y="360902"/>
                      <a:pt x="115443" y="396431"/>
                      <a:pt x="134969" y="428244"/>
                    </a:cubicBezTo>
                    <a:cubicBezTo>
                      <a:pt x="139256" y="435197"/>
                      <a:pt x="137255" y="444246"/>
                      <a:pt x="130588" y="448913"/>
                    </a:cubicBezTo>
                    <a:lnTo>
                      <a:pt x="70104" y="49187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BE5912CA-7B5B-43D8-B7D3-2F99E8A028E9}"/>
                  </a:ext>
                </a:extLst>
              </p:cNvPr>
              <p:cNvSpPr/>
              <p:nvPr/>
            </p:nvSpPr>
            <p:spPr>
              <a:xfrm>
                <a:off x="4553521" y="2921031"/>
                <a:ext cx="355472" cy="347281"/>
              </a:xfrm>
              <a:custGeom>
                <a:avLst/>
                <a:gdLst>
                  <a:gd name="connsiteX0" fmla="*/ 355473 w 355472"/>
                  <a:gd name="connsiteY0" fmla="*/ 173641 h 347281"/>
                  <a:gd name="connsiteX1" fmla="*/ 177737 w 355472"/>
                  <a:gd name="connsiteY1" fmla="*/ 347282 h 347281"/>
                  <a:gd name="connsiteX2" fmla="*/ 0 w 355472"/>
                  <a:gd name="connsiteY2" fmla="*/ 173641 h 347281"/>
                  <a:gd name="connsiteX3" fmla="*/ 177737 w 355472"/>
                  <a:gd name="connsiteY3" fmla="*/ 0 h 347281"/>
                  <a:gd name="connsiteX4" fmla="*/ 355473 w 355472"/>
                  <a:gd name="connsiteY4" fmla="*/ 173641 h 34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472" h="347281">
                    <a:moveTo>
                      <a:pt x="355473" y="173641"/>
                    </a:moveTo>
                    <a:cubicBezTo>
                      <a:pt x="355473" y="269540"/>
                      <a:pt x="275898" y="347282"/>
                      <a:pt x="177737" y="347282"/>
                    </a:cubicBezTo>
                    <a:cubicBezTo>
                      <a:pt x="79575" y="347282"/>
                      <a:pt x="0" y="269540"/>
                      <a:pt x="0" y="173641"/>
                    </a:cubicBezTo>
                    <a:cubicBezTo>
                      <a:pt x="0" y="77742"/>
                      <a:pt x="79575" y="0"/>
                      <a:pt x="177737" y="0"/>
                    </a:cubicBezTo>
                    <a:cubicBezTo>
                      <a:pt x="275898" y="0"/>
                      <a:pt x="355473" y="77742"/>
                      <a:pt x="355473" y="17364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113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81A0325-F36A-4F6C-AFDB-BEE334C16A3F}"/>
              </a:ext>
            </a:extLst>
          </p:cNvPr>
          <p:cNvSpPr/>
          <p:nvPr/>
        </p:nvSpPr>
        <p:spPr>
          <a:xfrm>
            <a:off x="7672346" y="5210513"/>
            <a:ext cx="4217101" cy="1335760"/>
          </a:xfrm>
          <a:prstGeom prst="roundRect">
            <a:avLst>
              <a:gd name="adj" fmla="val 577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микроб со сплошной заливкой">
            <a:extLst>
              <a:ext uri="{FF2B5EF4-FFF2-40B4-BE49-F238E27FC236}">
                <a16:creationId xmlns:a16="http://schemas.microsoft.com/office/drawing/2014/main" id="{47515811-A762-43C8-9452-240B98023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28218">
            <a:off x="859541" y="83127"/>
            <a:ext cx="6961909" cy="6961909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EB99A87-CF3B-4CEB-ABDE-C37AB96EF623}"/>
              </a:ext>
            </a:extLst>
          </p:cNvPr>
          <p:cNvSpPr/>
          <p:nvPr/>
        </p:nvSpPr>
        <p:spPr>
          <a:xfrm>
            <a:off x="7672346" y="2608847"/>
            <a:ext cx="4037743" cy="535461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BC9079A-95FC-4E16-9CE0-2079073F3AA4}"/>
              </a:ext>
            </a:extLst>
          </p:cNvPr>
          <p:cNvSpPr/>
          <p:nvPr/>
        </p:nvSpPr>
        <p:spPr>
          <a:xfrm>
            <a:off x="478924" y="2608847"/>
            <a:ext cx="4037743" cy="535461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2647430-2255-4348-A309-EBBBB4B6D5B5}"/>
              </a:ext>
            </a:extLst>
          </p:cNvPr>
          <p:cNvSpPr/>
          <p:nvPr/>
        </p:nvSpPr>
        <p:spPr>
          <a:xfrm>
            <a:off x="518984" y="489467"/>
            <a:ext cx="11121081" cy="1069169"/>
          </a:xfrm>
          <a:prstGeom prst="roundRect">
            <a:avLst>
              <a:gd name="adj" fmla="val 577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8A05E-5D29-481E-913C-C5827AA66ACC}"/>
              </a:ext>
            </a:extLst>
          </p:cNvPr>
          <p:cNvSpPr txBox="1"/>
          <p:nvPr/>
        </p:nvSpPr>
        <p:spPr>
          <a:xfrm>
            <a:off x="667261" y="575834"/>
            <a:ext cx="107503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1" dirty="0">
                <a:effectLst/>
                <a:cs typeface="Times New Roman" panose="02020603050405020304" pitchFamily="18" charset="0"/>
              </a:rPr>
              <a:t>антисептики</a:t>
            </a:r>
            <a:r>
              <a:rPr lang="ru-RU" sz="1800" b="0" i="0" dirty="0">
                <a:effectLst/>
                <a:cs typeface="Times New Roman" panose="02020603050405020304" pitchFamily="18" charset="0"/>
              </a:rPr>
              <a:t> — это специальные вещества, предназначенные для уничтожения или подавления роста микроорганизмов на поверхности открытых ран, кожи и слизистых оболочек. они играют важную роль в предотвращении инфекций и ускорении заживления.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2F849-AAB0-4B69-9D7E-3BA75D8F9996}"/>
              </a:ext>
            </a:extLst>
          </p:cNvPr>
          <p:cNvSpPr txBox="1"/>
          <p:nvPr/>
        </p:nvSpPr>
        <p:spPr>
          <a:xfrm>
            <a:off x="7821450" y="2373894"/>
            <a:ext cx="4188940" cy="249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dirty="0">
              <a:effectLst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НА КОЖНЫЙ БАРЬЕР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Вызывать сухость кожи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контактных дерматитов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Ухудшать защитные свойства эпидермиса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391AD-403D-4A18-98BB-DCB63D060F12}"/>
              </a:ext>
            </a:extLst>
          </p:cNvPr>
          <p:cNvSpPr txBox="1"/>
          <p:nvPr/>
        </p:nvSpPr>
        <p:spPr>
          <a:xfrm>
            <a:off x="2170668" y="1745772"/>
            <a:ext cx="10775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dirty="0">
                <a:effectLst/>
                <a:cs typeface="Times New Roman" panose="02020603050405020304" pitchFamily="18" charset="0"/>
              </a:rPr>
              <a:t>ОСНОВНЫЕ ВИДЫ АНТИСЕПТИКОВ:      </a:t>
            </a:r>
            <a:r>
              <a:rPr lang="ru-RU" sz="18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Гели, спреи, крема, салфетки, растворы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3C1F1-36DB-46FF-AF9B-37E5FFFEE326}"/>
              </a:ext>
            </a:extLst>
          </p:cNvPr>
          <p:cNvSpPr txBox="1"/>
          <p:nvPr/>
        </p:nvSpPr>
        <p:spPr>
          <a:xfrm>
            <a:off x="518984" y="2664266"/>
            <a:ext cx="3851567" cy="324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18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ПРЕИМУЩЕСТВА ИСПОЛЬЗОВАНИЯ: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ru-RU" sz="1000" b="1" i="1" dirty="0">
              <a:effectLst/>
              <a:ea typeface="Times New Roman" panose="02020603050405020304" pitchFamily="18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Широкий спектр действия против различных патогенов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Быстрое начало действия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Длительный защитный эффект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Безопасность при правильном применении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Удобство использования в различных условиях</a:t>
            </a:r>
          </a:p>
        </p:txBody>
      </p:sp>
      <p:pic>
        <p:nvPicPr>
          <p:cNvPr id="14" name="Рисунок 13" descr="Изображение выглядит как пластик, Пластиковая бутылка,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22227B0D-9BCC-4442-8D07-C734ACEE3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88" y="1856605"/>
            <a:ext cx="5835037" cy="58350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2651545-4EE3-4998-84CD-376FF958DF66}"/>
              </a:ext>
            </a:extLst>
          </p:cNvPr>
          <p:cNvSpPr txBox="1"/>
          <p:nvPr/>
        </p:nvSpPr>
        <p:spPr>
          <a:xfrm>
            <a:off x="8595290" y="5273013"/>
            <a:ext cx="3125694" cy="118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b="1" spc="15" dirty="0">
                <a:solidFill>
                  <a:srgbClr val="25252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Антисептики являются необходимым средством профилактики инфекций, их применение требует грамотного подхода для минимизации побочных эффектов и сохранения целостности кожного барьера.</a:t>
            </a:r>
            <a:endParaRPr lang="ru-RU" sz="1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ADA20DA-03CD-4B01-88B0-3EC6F571A93A}"/>
              </a:ext>
            </a:extLst>
          </p:cNvPr>
          <p:cNvGrpSpPr/>
          <p:nvPr/>
        </p:nvGrpSpPr>
        <p:grpSpPr>
          <a:xfrm>
            <a:off x="300417" y="6135127"/>
            <a:ext cx="1582274" cy="466811"/>
            <a:chOff x="4376737" y="2919412"/>
            <a:chExt cx="3438715" cy="1014507"/>
          </a:xfrm>
          <a:solidFill>
            <a:srgbClr val="721220"/>
          </a:solidFill>
        </p:grpSpPr>
        <p:grpSp>
          <p:nvGrpSpPr>
            <p:cNvPr id="15" name="Рисунок 202">
              <a:extLst>
                <a:ext uri="{FF2B5EF4-FFF2-40B4-BE49-F238E27FC236}">
                  <a16:creationId xmlns:a16="http://schemas.microsoft.com/office/drawing/2014/main" id="{012D827C-8F63-41B8-9876-BADD7E03BA60}"/>
                </a:ext>
              </a:extLst>
            </p:cNvPr>
            <p:cNvGrpSpPr/>
            <p:nvPr/>
          </p:nvGrpSpPr>
          <p:grpSpPr>
            <a:xfrm>
              <a:off x="5217318" y="2919412"/>
              <a:ext cx="2598134" cy="1014507"/>
              <a:chOff x="5217318" y="2919412"/>
              <a:chExt cx="2598134" cy="1014507"/>
            </a:xfrm>
            <a:grpFill/>
          </p:grpSpPr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E23035E5-27BF-4BAD-839A-F1758DCA791A}"/>
                  </a:ext>
                </a:extLst>
              </p:cNvPr>
              <p:cNvSpPr/>
              <p:nvPr/>
            </p:nvSpPr>
            <p:spPr>
              <a:xfrm>
                <a:off x="5217318" y="2979038"/>
                <a:ext cx="124110" cy="208502"/>
              </a:xfrm>
              <a:custGeom>
                <a:avLst/>
                <a:gdLst>
                  <a:gd name="connsiteX0" fmla="*/ 32861 w 124110"/>
                  <a:gd name="connsiteY0" fmla="*/ 121158 h 208502"/>
                  <a:gd name="connsiteX1" fmla="*/ 91345 w 124110"/>
                  <a:gd name="connsiteY1" fmla="*/ 121158 h 208502"/>
                  <a:gd name="connsiteX2" fmla="*/ 91345 w 124110"/>
                  <a:gd name="connsiteY2" fmla="*/ 208502 h 208502"/>
                  <a:gd name="connsiteX3" fmla="*/ 124111 w 124110"/>
                  <a:gd name="connsiteY3" fmla="*/ 208502 h 208502"/>
                  <a:gd name="connsiteX4" fmla="*/ 124111 w 124110"/>
                  <a:gd name="connsiteY4" fmla="*/ 0 h 208502"/>
                  <a:gd name="connsiteX5" fmla="*/ 91345 w 124110"/>
                  <a:gd name="connsiteY5" fmla="*/ 0 h 208502"/>
                  <a:gd name="connsiteX6" fmla="*/ 91345 w 124110"/>
                  <a:gd name="connsiteY6" fmla="*/ 90011 h 208502"/>
                  <a:gd name="connsiteX7" fmla="*/ 32861 w 124110"/>
                  <a:gd name="connsiteY7" fmla="*/ 90011 h 208502"/>
                  <a:gd name="connsiteX8" fmla="*/ 32861 w 124110"/>
                  <a:gd name="connsiteY8" fmla="*/ 0 h 208502"/>
                  <a:gd name="connsiteX9" fmla="*/ 0 w 124110"/>
                  <a:gd name="connsiteY9" fmla="*/ 0 h 208502"/>
                  <a:gd name="connsiteX10" fmla="*/ 0 w 124110"/>
                  <a:gd name="connsiteY10" fmla="*/ 208502 h 208502"/>
                  <a:gd name="connsiteX11" fmla="*/ 32861 w 124110"/>
                  <a:gd name="connsiteY11" fmla="*/ 208502 h 208502"/>
                  <a:gd name="connsiteX12" fmla="*/ 32861 w 124110"/>
                  <a:gd name="connsiteY12" fmla="*/ 121158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502">
                    <a:moveTo>
                      <a:pt x="32861" y="121158"/>
                    </a:moveTo>
                    <a:lnTo>
                      <a:pt x="91345" y="121158"/>
                    </a:lnTo>
                    <a:lnTo>
                      <a:pt x="91345" y="208502"/>
                    </a:lnTo>
                    <a:lnTo>
                      <a:pt x="124111" y="208502"/>
                    </a:lnTo>
                    <a:lnTo>
                      <a:pt x="124111" y="0"/>
                    </a:lnTo>
                    <a:lnTo>
                      <a:pt x="91345" y="0"/>
                    </a:lnTo>
                    <a:lnTo>
                      <a:pt x="91345" y="90011"/>
                    </a:lnTo>
                    <a:lnTo>
                      <a:pt x="32861" y="90011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861" y="208502"/>
                    </a:lnTo>
                    <a:lnTo>
                      <a:pt x="32861" y="12115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6E7190AD-1449-4AAF-AD79-7EC31ECC1EBB}"/>
                  </a:ext>
                </a:extLst>
              </p:cNvPr>
              <p:cNvSpPr/>
              <p:nvPr/>
            </p:nvSpPr>
            <p:spPr>
              <a:xfrm>
                <a:off x="5377243" y="297694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2"/>
                      <a:pt x="41529" y="40958"/>
                    </a:cubicBezTo>
                    <a:cubicBezTo>
                      <a:pt x="46958" y="35243"/>
                      <a:pt x="54292" y="32385"/>
                      <a:pt x="63627" y="32385"/>
                    </a:cubicBezTo>
                    <a:cubicBezTo>
                      <a:pt x="72961" y="32385"/>
                      <a:pt x="80391" y="35243"/>
                      <a:pt x="85725" y="40958"/>
                    </a:cubicBezTo>
                    <a:cubicBezTo>
                      <a:pt x="91059" y="46672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AD9F41A9-B192-4B3A-B970-B343239BCDC9}"/>
                  </a:ext>
                </a:extLst>
              </p:cNvPr>
              <p:cNvSpPr/>
              <p:nvPr/>
            </p:nvSpPr>
            <p:spPr>
              <a:xfrm>
                <a:off x="5537453" y="2978943"/>
                <a:ext cx="124015" cy="208597"/>
              </a:xfrm>
              <a:custGeom>
                <a:avLst/>
                <a:gdLst>
                  <a:gd name="connsiteX0" fmla="*/ 32480 w 124015"/>
                  <a:gd name="connsiteY0" fmla="*/ 208598 h 208597"/>
                  <a:gd name="connsiteX1" fmla="*/ 70485 w 124015"/>
                  <a:gd name="connsiteY1" fmla="*/ 208598 h 208597"/>
                  <a:gd name="connsiteX2" fmla="*/ 109918 w 124015"/>
                  <a:gd name="connsiteY2" fmla="*/ 195263 h 208597"/>
                  <a:gd name="connsiteX3" fmla="*/ 124016 w 124015"/>
                  <a:gd name="connsiteY3" fmla="*/ 158687 h 208597"/>
                  <a:gd name="connsiteX4" fmla="*/ 124016 w 124015"/>
                  <a:gd name="connsiteY4" fmla="*/ 144304 h 208597"/>
                  <a:gd name="connsiteX5" fmla="*/ 114395 w 124015"/>
                  <a:gd name="connsiteY5" fmla="*/ 115253 h 208597"/>
                  <a:gd name="connsiteX6" fmla="*/ 87344 w 124015"/>
                  <a:gd name="connsiteY6" fmla="*/ 100965 h 208597"/>
                  <a:gd name="connsiteX7" fmla="*/ 112681 w 124015"/>
                  <a:gd name="connsiteY7" fmla="*/ 87154 h 208597"/>
                  <a:gd name="connsiteX8" fmla="*/ 121349 w 124015"/>
                  <a:gd name="connsiteY8" fmla="*/ 60674 h 208597"/>
                  <a:gd name="connsiteX9" fmla="*/ 121349 w 124015"/>
                  <a:gd name="connsiteY9" fmla="*/ 49340 h 208597"/>
                  <a:gd name="connsiteX10" fmla="*/ 107633 w 124015"/>
                  <a:gd name="connsiteY10" fmla="*/ 13049 h 208597"/>
                  <a:gd name="connsiteX11" fmla="*/ 67628 w 124015"/>
                  <a:gd name="connsiteY11" fmla="*/ 0 h 208597"/>
                  <a:gd name="connsiteX12" fmla="*/ 0 w 124015"/>
                  <a:gd name="connsiteY12" fmla="*/ 0 h 208597"/>
                  <a:gd name="connsiteX13" fmla="*/ 0 w 124015"/>
                  <a:gd name="connsiteY13" fmla="*/ 208407 h 208597"/>
                  <a:gd name="connsiteX14" fmla="*/ 32671 w 124015"/>
                  <a:gd name="connsiteY14" fmla="*/ 208407 h 208597"/>
                  <a:gd name="connsiteX15" fmla="*/ 90964 w 124015"/>
                  <a:gd name="connsiteY15" fmla="*/ 141637 h 208597"/>
                  <a:gd name="connsiteX16" fmla="*/ 90964 w 124015"/>
                  <a:gd name="connsiteY16" fmla="*/ 155734 h 208597"/>
                  <a:gd name="connsiteX17" fmla="*/ 84487 w 124015"/>
                  <a:gd name="connsiteY17" fmla="*/ 171831 h 208597"/>
                  <a:gd name="connsiteX18" fmla="*/ 64865 w 124015"/>
                  <a:gd name="connsiteY18" fmla="*/ 177832 h 208597"/>
                  <a:gd name="connsiteX19" fmla="*/ 32480 w 124015"/>
                  <a:gd name="connsiteY19" fmla="*/ 177832 h 208597"/>
                  <a:gd name="connsiteX20" fmla="*/ 32480 w 124015"/>
                  <a:gd name="connsiteY20" fmla="*/ 116491 h 208597"/>
                  <a:gd name="connsiteX21" fmla="*/ 66199 w 124015"/>
                  <a:gd name="connsiteY21" fmla="*/ 116491 h 208597"/>
                  <a:gd name="connsiteX22" fmla="*/ 84677 w 124015"/>
                  <a:gd name="connsiteY22" fmla="*/ 123158 h 208597"/>
                  <a:gd name="connsiteX23" fmla="*/ 90964 w 124015"/>
                  <a:gd name="connsiteY23" fmla="*/ 141732 h 208597"/>
                  <a:gd name="connsiteX24" fmla="*/ 65056 w 124015"/>
                  <a:gd name="connsiteY24" fmla="*/ 30956 h 208597"/>
                  <a:gd name="connsiteX25" fmla="*/ 82391 w 124015"/>
                  <a:gd name="connsiteY25" fmla="*/ 36290 h 208597"/>
                  <a:gd name="connsiteX26" fmla="*/ 88392 w 124015"/>
                  <a:gd name="connsiteY26" fmla="*/ 51816 h 208597"/>
                  <a:gd name="connsiteX27" fmla="*/ 88392 w 124015"/>
                  <a:gd name="connsiteY27" fmla="*/ 62675 h 208597"/>
                  <a:gd name="connsiteX28" fmla="*/ 82677 w 124015"/>
                  <a:gd name="connsiteY28" fmla="*/ 79724 h 208597"/>
                  <a:gd name="connsiteX29" fmla="*/ 65913 w 124015"/>
                  <a:gd name="connsiteY29" fmla="*/ 85630 h 208597"/>
                  <a:gd name="connsiteX30" fmla="*/ 32480 w 124015"/>
                  <a:gd name="connsiteY30" fmla="*/ 85630 h 208597"/>
                  <a:gd name="connsiteX31" fmla="*/ 32480 w 124015"/>
                  <a:gd name="connsiteY31" fmla="*/ 30861 h 208597"/>
                  <a:gd name="connsiteX32" fmla="*/ 65056 w 124015"/>
                  <a:gd name="connsiteY32" fmla="*/ 30861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015" h="208597">
                    <a:moveTo>
                      <a:pt x="32480" y="208598"/>
                    </a:moveTo>
                    <a:lnTo>
                      <a:pt x="70485" y="208598"/>
                    </a:lnTo>
                    <a:cubicBezTo>
                      <a:pt x="87439" y="208598"/>
                      <a:pt x="100584" y="204121"/>
                      <a:pt x="109918" y="195263"/>
                    </a:cubicBezTo>
                    <a:cubicBezTo>
                      <a:pt x="119253" y="186404"/>
                      <a:pt x="124016" y="174212"/>
                      <a:pt x="124016" y="158687"/>
                    </a:cubicBezTo>
                    <a:lnTo>
                      <a:pt x="124016" y="144304"/>
                    </a:lnTo>
                    <a:cubicBezTo>
                      <a:pt x="124016" y="132779"/>
                      <a:pt x="120777" y="123063"/>
                      <a:pt x="114395" y="115253"/>
                    </a:cubicBezTo>
                    <a:cubicBezTo>
                      <a:pt x="108013" y="107442"/>
                      <a:pt x="98965" y="102680"/>
                      <a:pt x="87344" y="100965"/>
                    </a:cubicBezTo>
                    <a:cubicBezTo>
                      <a:pt x="98393" y="98965"/>
                      <a:pt x="106871" y="94298"/>
                      <a:pt x="112681" y="87154"/>
                    </a:cubicBezTo>
                    <a:cubicBezTo>
                      <a:pt x="118491" y="79915"/>
                      <a:pt x="121349" y="71152"/>
                      <a:pt x="121349" y="60674"/>
                    </a:cubicBezTo>
                    <a:lnTo>
                      <a:pt x="121349" y="49340"/>
                    </a:lnTo>
                    <a:cubicBezTo>
                      <a:pt x="121349" y="33909"/>
                      <a:pt x="116776" y="21812"/>
                      <a:pt x="107633" y="13049"/>
                    </a:cubicBezTo>
                    <a:cubicBezTo>
                      <a:pt x="98488" y="4286"/>
                      <a:pt x="85154" y="0"/>
                      <a:pt x="67628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671" y="208407"/>
                    </a:lnTo>
                    <a:close/>
                    <a:moveTo>
                      <a:pt x="90964" y="141637"/>
                    </a:moveTo>
                    <a:lnTo>
                      <a:pt x="90964" y="155734"/>
                    </a:lnTo>
                    <a:cubicBezTo>
                      <a:pt x="90964" y="162401"/>
                      <a:pt x="88773" y="167735"/>
                      <a:pt x="84487" y="171831"/>
                    </a:cubicBezTo>
                    <a:cubicBezTo>
                      <a:pt x="80200" y="175927"/>
                      <a:pt x="73628" y="177832"/>
                      <a:pt x="64865" y="177832"/>
                    </a:cubicBezTo>
                    <a:lnTo>
                      <a:pt x="32480" y="177832"/>
                    </a:lnTo>
                    <a:lnTo>
                      <a:pt x="32480" y="116491"/>
                    </a:lnTo>
                    <a:lnTo>
                      <a:pt x="66199" y="116491"/>
                    </a:lnTo>
                    <a:cubicBezTo>
                      <a:pt x="74295" y="116491"/>
                      <a:pt x="80486" y="118681"/>
                      <a:pt x="84677" y="123158"/>
                    </a:cubicBezTo>
                    <a:cubicBezTo>
                      <a:pt x="88868" y="127635"/>
                      <a:pt x="90964" y="133826"/>
                      <a:pt x="90964" y="141732"/>
                    </a:cubicBezTo>
                    <a:close/>
                    <a:moveTo>
                      <a:pt x="65056" y="30956"/>
                    </a:moveTo>
                    <a:cubicBezTo>
                      <a:pt x="72580" y="30956"/>
                      <a:pt x="78391" y="32766"/>
                      <a:pt x="82391" y="36290"/>
                    </a:cubicBezTo>
                    <a:cubicBezTo>
                      <a:pt x="86392" y="39815"/>
                      <a:pt x="88392" y="45053"/>
                      <a:pt x="88392" y="51816"/>
                    </a:cubicBezTo>
                    <a:lnTo>
                      <a:pt x="88392" y="62675"/>
                    </a:lnTo>
                    <a:cubicBezTo>
                      <a:pt x="88392" y="70104"/>
                      <a:pt x="86487" y="75819"/>
                      <a:pt x="82677" y="79724"/>
                    </a:cubicBezTo>
                    <a:cubicBezTo>
                      <a:pt x="78867" y="83630"/>
                      <a:pt x="73247" y="85630"/>
                      <a:pt x="65913" y="85630"/>
                    </a:cubicBezTo>
                    <a:lnTo>
                      <a:pt x="32480" y="85630"/>
                    </a:lnTo>
                    <a:lnTo>
                      <a:pt x="32480" y="30861"/>
                    </a:lnTo>
                    <a:lnTo>
                      <a:pt x="65056" y="3086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id="{975D9AA3-EF98-4E7B-84C5-01503DA3D756}"/>
                  </a:ext>
                </a:extLst>
              </p:cNvPr>
              <p:cNvSpPr/>
              <p:nvPr/>
            </p:nvSpPr>
            <p:spPr>
              <a:xfrm>
                <a:off x="5687091" y="2976942"/>
                <a:ext cx="127253" cy="212693"/>
              </a:xfrm>
              <a:custGeom>
                <a:avLst/>
                <a:gdLst>
                  <a:gd name="connsiteX0" fmla="*/ 29813 w 127253"/>
                  <a:gd name="connsiteY0" fmla="*/ 204978 h 212693"/>
                  <a:gd name="connsiteX1" fmla="*/ 63627 w 127253"/>
                  <a:gd name="connsiteY1" fmla="*/ 212693 h 212693"/>
                  <a:gd name="connsiteX2" fmla="*/ 97441 w 127253"/>
                  <a:gd name="connsiteY2" fmla="*/ 204978 h 212693"/>
                  <a:gd name="connsiteX3" fmla="*/ 119539 w 127253"/>
                  <a:gd name="connsiteY3" fmla="*/ 182880 h 212693"/>
                  <a:gd name="connsiteX4" fmla="*/ 127254 w 127253"/>
                  <a:gd name="connsiteY4" fmla="*/ 149066 h 212693"/>
                  <a:gd name="connsiteX5" fmla="*/ 127254 w 127253"/>
                  <a:gd name="connsiteY5" fmla="*/ 63627 h 212693"/>
                  <a:gd name="connsiteX6" fmla="*/ 119539 w 127253"/>
                  <a:gd name="connsiteY6" fmla="*/ 29718 h 212693"/>
                  <a:gd name="connsiteX7" fmla="*/ 97441 w 127253"/>
                  <a:gd name="connsiteY7" fmla="*/ 7715 h 212693"/>
                  <a:gd name="connsiteX8" fmla="*/ 63627 w 127253"/>
                  <a:gd name="connsiteY8" fmla="*/ 0 h 212693"/>
                  <a:gd name="connsiteX9" fmla="*/ 29813 w 127253"/>
                  <a:gd name="connsiteY9" fmla="*/ 7715 h 212693"/>
                  <a:gd name="connsiteX10" fmla="*/ 7715 w 127253"/>
                  <a:gd name="connsiteY10" fmla="*/ 29718 h 212693"/>
                  <a:gd name="connsiteX11" fmla="*/ 0 w 127253"/>
                  <a:gd name="connsiteY11" fmla="*/ 63627 h 212693"/>
                  <a:gd name="connsiteX12" fmla="*/ 0 w 127253"/>
                  <a:gd name="connsiteY12" fmla="*/ 149066 h 212693"/>
                  <a:gd name="connsiteX13" fmla="*/ 7715 w 127253"/>
                  <a:gd name="connsiteY13" fmla="*/ 182880 h 212693"/>
                  <a:gd name="connsiteX14" fmla="*/ 29813 w 127253"/>
                  <a:gd name="connsiteY14" fmla="*/ 204978 h 212693"/>
                  <a:gd name="connsiteX15" fmla="*/ 33433 w 127253"/>
                  <a:gd name="connsiteY15" fmla="*/ 64103 h 212693"/>
                  <a:gd name="connsiteX16" fmla="*/ 41624 w 127253"/>
                  <a:gd name="connsiteY16" fmla="*/ 40958 h 212693"/>
                  <a:gd name="connsiteX17" fmla="*/ 63722 w 127253"/>
                  <a:gd name="connsiteY17" fmla="*/ 32385 h 212693"/>
                  <a:gd name="connsiteX18" fmla="*/ 85820 w 127253"/>
                  <a:gd name="connsiteY18" fmla="*/ 40958 h 212693"/>
                  <a:gd name="connsiteX19" fmla="*/ 93821 w 127253"/>
                  <a:gd name="connsiteY19" fmla="*/ 64103 h 212693"/>
                  <a:gd name="connsiteX20" fmla="*/ 93821 w 127253"/>
                  <a:gd name="connsiteY20" fmla="*/ 148495 h 212693"/>
                  <a:gd name="connsiteX21" fmla="*/ 85820 w 127253"/>
                  <a:gd name="connsiteY21" fmla="*/ 171736 h 212693"/>
                  <a:gd name="connsiteX22" fmla="*/ 63722 w 127253"/>
                  <a:gd name="connsiteY22" fmla="*/ 180308 h 212693"/>
                  <a:gd name="connsiteX23" fmla="*/ 41624 w 127253"/>
                  <a:gd name="connsiteY23" fmla="*/ 171736 h 212693"/>
                  <a:gd name="connsiteX24" fmla="*/ 33433 w 127253"/>
                  <a:gd name="connsiteY24" fmla="*/ 148495 h 212693"/>
                  <a:gd name="connsiteX25" fmla="*/ 33433 w 127253"/>
                  <a:gd name="connsiteY25" fmla="*/ 64103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3" h="212693">
                    <a:moveTo>
                      <a:pt x="29813" y="204978"/>
                    </a:moveTo>
                    <a:cubicBezTo>
                      <a:pt x="39338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lose/>
                    <a:moveTo>
                      <a:pt x="33433" y="64103"/>
                    </a:moveTo>
                    <a:cubicBezTo>
                      <a:pt x="33433" y="54388"/>
                      <a:pt x="36195" y="46672"/>
                      <a:pt x="41624" y="40958"/>
                    </a:cubicBezTo>
                    <a:cubicBezTo>
                      <a:pt x="47053" y="35243"/>
                      <a:pt x="54388" y="32385"/>
                      <a:pt x="63722" y="32385"/>
                    </a:cubicBezTo>
                    <a:cubicBezTo>
                      <a:pt x="73057" y="32385"/>
                      <a:pt x="80486" y="35243"/>
                      <a:pt x="85820" y="40958"/>
                    </a:cubicBezTo>
                    <a:cubicBezTo>
                      <a:pt x="91154" y="46672"/>
                      <a:pt x="93821" y="54388"/>
                      <a:pt x="93821" y="64103"/>
                    </a:cubicBezTo>
                    <a:lnTo>
                      <a:pt x="93821" y="148495"/>
                    </a:lnTo>
                    <a:cubicBezTo>
                      <a:pt x="93821" y="158210"/>
                      <a:pt x="91154" y="166021"/>
                      <a:pt x="85820" y="171736"/>
                    </a:cubicBezTo>
                    <a:cubicBezTo>
                      <a:pt x="80486" y="177451"/>
                      <a:pt x="73152" y="180308"/>
                      <a:pt x="63722" y="180308"/>
                    </a:cubicBezTo>
                    <a:cubicBezTo>
                      <a:pt x="54292" y="180308"/>
                      <a:pt x="47053" y="177451"/>
                      <a:pt x="41624" y="171736"/>
                    </a:cubicBezTo>
                    <a:cubicBezTo>
                      <a:pt x="36195" y="166021"/>
                      <a:pt x="33433" y="158306"/>
                      <a:pt x="33433" y="148495"/>
                    </a:cubicBezTo>
                    <a:lnTo>
                      <a:pt x="33433" y="6410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id="{C4154323-4188-4677-BE09-9DD58087D0D2}"/>
                  </a:ext>
                </a:extLst>
              </p:cNvPr>
              <p:cNvSpPr/>
              <p:nvPr/>
            </p:nvSpPr>
            <p:spPr>
              <a:xfrm>
                <a:off x="5842158" y="2977038"/>
                <a:ext cx="122872" cy="212598"/>
              </a:xfrm>
              <a:custGeom>
                <a:avLst/>
                <a:gdLst>
                  <a:gd name="connsiteX0" fmla="*/ 28765 w 122872"/>
                  <a:gd name="connsiteY0" fmla="*/ 204787 h 212598"/>
                  <a:gd name="connsiteX1" fmla="*/ 61722 w 122872"/>
                  <a:gd name="connsiteY1" fmla="*/ 212598 h 212598"/>
                  <a:gd name="connsiteX2" fmla="*/ 93535 w 122872"/>
                  <a:gd name="connsiteY2" fmla="*/ 205169 h 212598"/>
                  <a:gd name="connsiteX3" fmla="*/ 114014 w 122872"/>
                  <a:gd name="connsiteY3" fmla="*/ 182880 h 212598"/>
                  <a:gd name="connsiteX4" fmla="*/ 122872 w 122872"/>
                  <a:gd name="connsiteY4" fmla="*/ 146114 h 212598"/>
                  <a:gd name="connsiteX5" fmla="*/ 89440 w 122872"/>
                  <a:gd name="connsiteY5" fmla="*/ 146114 h 212598"/>
                  <a:gd name="connsiteX6" fmla="*/ 80867 w 122872"/>
                  <a:gd name="connsiteY6" fmla="*/ 171641 h 212598"/>
                  <a:gd name="connsiteX7" fmla="*/ 61627 w 122872"/>
                  <a:gd name="connsiteY7" fmla="*/ 180118 h 212598"/>
                  <a:gd name="connsiteX8" fmla="*/ 41053 w 122872"/>
                  <a:gd name="connsiteY8" fmla="*/ 171450 h 212598"/>
                  <a:gd name="connsiteX9" fmla="*/ 33528 w 122872"/>
                  <a:gd name="connsiteY9" fmla="*/ 147257 h 212598"/>
                  <a:gd name="connsiteX10" fmla="*/ 33528 w 122872"/>
                  <a:gd name="connsiteY10" fmla="*/ 65437 h 212598"/>
                  <a:gd name="connsiteX11" fmla="*/ 41053 w 122872"/>
                  <a:gd name="connsiteY11" fmla="*/ 41243 h 212598"/>
                  <a:gd name="connsiteX12" fmla="*/ 61627 w 122872"/>
                  <a:gd name="connsiteY12" fmla="*/ 32480 h 212598"/>
                  <a:gd name="connsiteX13" fmla="*/ 75438 w 122872"/>
                  <a:gd name="connsiteY13" fmla="*/ 36290 h 212598"/>
                  <a:gd name="connsiteX14" fmla="*/ 84868 w 122872"/>
                  <a:gd name="connsiteY14" fmla="*/ 47720 h 212598"/>
                  <a:gd name="connsiteX15" fmla="*/ 89440 w 122872"/>
                  <a:gd name="connsiteY15" fmla="*/ 66484 h 212598"/>
                  <a:gd name="connsiteX16" fmla="*/ 122872 w 122872"/>
                  <a:gd name="connsiteY16" fmla="*/ 66484 h 212598"/>
                  <a:gd name="connsiteX17" fmla="*/ 114014 w 122872"/>
                  <a:gd name="connsiteY17" fmla="*/ 29718 h 212598"/>
                  <a:gd name="connsiteX18" fmla="*/ 93535 w 122872"/>
                  <a:gd name="connsiteY18" fmla="*/ 7429 h 212598"/>
                  <a:gd name="connsiteX19" fmla="*/ 61627 w 122872"/>
                  <a:gd name="connsiteY19" fmla="*/ 0 h 212598"/>
                  <a:gd name="connsiteX20" fmla="*/ 28670 w 122872"/>
                  <a:gd name="connsiteY20" fmla="*/ 7906 h 212598"/>
                  <a:gd name="connsiteX21" fmla="*/ 7429 w 122872"/>
                  <a:gd name="connsiteY21" fmla="*/ 30385 h 212598"/>
                  <a:gd name="connsiteX22" fmla="*/ 0 w 122872"/>
                  <a:gd name="connsiteY22" fmla="*/ 65532 h 212598"/>
                  <a:gd name="connsiteX23" fmla="*/ 0 w 122872"/>
                  <a:gd name="connsiteY23" fmla="*/ 147352 h 212598"/>
                  <a:gd name="connsiteX24" fmla="*/ 7429 w 122872"/>
                  <a:gd name="connsiteY24" fmla="*/ 182404 h 212598"/>
                  <a:gd name="connsiteX25" fmla="*/ 28670 w 122872"/>
                  <a:gd name="connsiteY25" fmla="*/ 204883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598">
                    <a:moveTo>
                      <a:pt x="28765" y="204787"/>
                    </a:moveTo>
                    <a:cubicBezTo>
                      <a:pt x="38005" y="210026"/>
                      <a:pt x="49054" y="212598"/>
                      <a:pt x="61722" y="212598"/>
                    </a:cubicBezTo>
                    <a:cubicBezTo>
                      <a:pt x="74390" y="212598"/>
                      <a:pt x="84868" y="210122"/>
                      <a:pt x="93535" y="205169"/>
                    </a:cubicBezTo>
                    <a:cubicBezTo>
                      <a:pt x="102203" y="200216"/>
                      <a:pt x="109061" y="192786"/>
                      <a:pt x="114014" y="182880"/>
                    </a:cubicBezTo>
                    <a:cubicBezTo>
                      <a:pt x="118967" y="172974"/>
                      <a:pt x="121920" y="160687"/>
                      <a:pt x="122872" y="146114"/>
                    </a:cubicBezTo>
                    <a:lnTo>
                      <a:pt x="89440" y="146114"/>
                    </a:lnTo>
                    <a:cubicBezTo>
                      <a:pt x="88487" y="157448"/>
                      <a:pt x="85630" y="166021"/>
                      <a:pt x="80867" y="171641"/>
                    </a:cubicBezTo>
                    <a:cubicBezTo>
                      <a:pt x="76105" y="177260"/>
                      <a:pt x="69723" y="180118"/>
                      <a:pt x="61627" y="180118"/>
                    </a:cubicBezTo>
                    <a:cubicBezTo>
                      <a:pt x="52959" y="180118"/>
                      <a:pt x="46101" y="177260"/>
                      <a:pt x="41053" y="171450"/>
                    </a:cubicBezTo>
                    <a:cubicBezTo>
                      <a:pt x="36004" y="165640"/>
                      <a:pt x="33528" y="157639"/>
                      <a:pt x="33528" y="147257"/>
                    </a:cubicBezTo>
                    <a:lnTo>
                      <a:pt x="33528" y="65437"/>
                    </a:lnTo>
                    <a:cubicBezTo>
                      <a:pt x="33528" y="55150"/>
                      <a:pt x="36004" y="47053"/>
                      <a:pt x="41053" y="41243"/>
                    </a:cubicBez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4"/>
                    </a:cubicBezTo>
                    <a:lnTo>
                      <a:pt x="122872" y="66484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8" y="12382"/>
                      <a:pt x="93535" y="7429"/>
                    </a:cubicBezTo>
                    <a:cubicBezTo>
                      <a:pt x="84772" y="2476"/>
                      <a:pt x="74200" y="0"/>
                      <a:pt x="61627" y="0"/>
                    </a:cubicBezTo>
                    <a:cubicBezTo>
                      <a:pt x="49054" y="0"/>
                      <a:pt x="37909" y="2667"/>
                      <a:pt x="28670" y="7906"/>
                    </a:cubicBezTo>
                    <a:cubicBezTo>
                      <a:pt x="19431" y="13144"/>
                      <a:pt x="12287" y="20669"/>
                      <a:pt x="7429" y="30385"/>
                    </a:cubicBezTo>
                    <a:cubicBezTo>
                      <a:pt x="2476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6" y="172593"/>
                      <a:pt x="7429" y="182404"/>
                    </a:cubicBezTo>
                    <a:cubicBezTo>
                      <a:pt x="12382" y="192215"/>
                      <a:pt x="19431" y="199739"/>
                      <a:pt x="28670" y="20488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id="{C16ED506-9A98-4440-BEC3-74D4FF05592B}"/>
                  </a:ext>
                </a:extLst>
              </p:cNvPr>
              <p:cNvSpPr/>
              <p:nvPr/>
            </p:nvSpPr>
            <p:spPr>
              <a:xfrm>
                <a:off x="5993605" y="2979038"/>
                <a:ext cx="130492" cy="208311"/>
              </a:xfrm>
              <a:custGeom>
                <a:avLst/>
                <a:gdLst>
                  <a:gd name="connsiteX0" fmla="*/ 99060 w 130492"/>
                  <a:gd name="connsiteY0" fmla="*/ 63246 h 208311"/>
                  <a:gd name="connsiteX1" fmla="*/ 99060 w 130492"/>
                  <a:gd name="connsiteY1" fmla="*/ 208312 h 208311"/>
                  <a:gd name="connsiteX2" fmla="*/ 130492 w 130492"/>
                  <a:gd name="connsiteY2" fmla="*/ 208312 h 208311"/>
                  <a:gd name="connsiteX3" fmla="*/ 130492 w 130492"/>
                  <a:gd name="connsiteY3" fmla="*/ 0 h 208311"/>
                  <a:gd name="connsiteX4" fmla="*/ 100108 w 130492"/>
                  <a:gd name="connsiteY4" fmla="*/ 0 h 208311"/>
                  <a:gd name="connsiteX5" fmla="*/ 31242 w 130492"/>
                  <a:gd name="connsiteY5" fmla="*/ 146780 h 208311"/>
                  <a:gd name="connsiteX6" fmla="*/ 31242 w 130492"/>
                  <a:gd name="connsiteY6" fmla="*/ 0 h 208311"/>
                  <a:gd name="connsiteX7" fmla="*/ 0 w 130492"/>
                  <a:gd name="connsiteY7" fmla="*/ 0 h 208311"/>
                  <a:gd name="connsiteX8" fmla="*/ 0 w 130492"/>
                  <a:gd name="connsiteY8" fmla="*/ 208312 h 208311"/>
                  <a:gd name="connsiteX9" fmla="*/ 30575 w 130492"/>
                  <a:gd name="connsiteY9" fmla="*/ 208312 h 208311"/>
                  <a:gd name="connsiteX10" fmla="*/ 99060 w 130492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492" y="208312"/>
                    </a:lnTo>
                    <a:lnTo>
                      <a:pt x="130492" y="0"/>
                    </a:lnTo>
                    <a:lnTo>
                      <a:pt x="100108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: фигура 29">
                <a:extLst>
                  <a:ext uri="{FF2B5EF4-FFF2-40B4-BE49-F238E27FC236}">
                    <a16:creationId xmlns:a16="http://schemas.microsoft.com/office/drawing/2014/main" id="{C4A44DF4-ED98-4FD5-B581-1449D16092AA}"/>
                  </a:ext>
                </a:extLst>
              </p:cNvPr>
              <p:cNvSpPr/>
              <p:nvPr/>
            </p:nvSpPr>
            <p:spPr>
              <a:xfrm>
                <a:off x="6162103" y="2979038"/>
                <a:ext cx="124205" cy="208406"/>
              </a:xfrm>
              <a:custGeom>
                <a:avLst/>
                <a:gdLst>
                  <a:gd name="connsiteX0" fmla="*/ 124016 w 124205"/>
                  <a:gd name="connsiteY0" fmla="*/ 137541 h 208406"/>
                  <a:gd name="connsiteX1" fmla="*/ 117253 w 124205"/>
                  <a:gd name="connsiteY1" fmla="*/ 107632 h 208406"/>
                  <a:gd name="connsiteX2" fmla="*/ 98298 w 124205"/>
                  <a:gd name="connsiteY2" fmla="*/ 88583 h 208406"/>
                  <a:gd name="connsiteX3" fmla="*/ 68580 w 124205"/>
                  <a:gd name="connsiteY3" fmla="*/ 81915 h 208406"/>
                  <a:gd name="connsiteX4" fmla="*/ 32766 w 124205"/>
                  <a:gd name="connsiteY4" fmla="*/ 81915 h 208406"/>
                  <a:gd name="connsiteX5" fmla="*/ 32766 w 124205"/>
                  <a:gd name="connsiteY5" fmla="*/ 31433 h 208406"/>
                  <a:gd name="connsiteX6" fmla="*/ 111062 w 124205"/>
                  <a:gd name="connsiteY6" fmla="*/ 31433 h 208406"/>
                  <a:gd name="connsiteX7" fmla="*/ 111062 w 124205"/>
                  <a:gd name="connsiteY7" fmla="*/ 0 h 208406"/>
                  <a:gd name="connsiteX8" fmla="*/ 0 w 124205"/>
                  <a:gd name="connsiteY8" fmla="*/ 0 h 208406"/>
                  <a:gd name="connsiteX9" fmla="*/ 0 w 124205"/>
                  <a:gd name="connsiteY9" fmla="*/ 208407 h 208406"/>
                  <a:gd name="connsiteX10" fmla="*/ 68675 w 124205"/>
                  <a:gd name="connsiteY10" fmla="*/ 208407 h 208406"/>
                  <a:gd name="connsiteX11" fmla="*/ 98393 w 124205"/>
                  <a:gd name="connsiteY11" fmla="*/ 201930 h 208406"/>
                  <a:gd name="connsiteX12" fmla="*/ 117443 w 124205"/>
                  <a:gd name="connsiteY12" fmla="*/ 182975 h 208406"/>
                  <a:gd name="connsiteX13" fmla="*/ 124206 w 124205"/>
                  <a:gd name="connsiteY13" fmla="*/ 153353 h 208406"/>
                  <a:gd name="connsiteX14" fmla="*/ 124206 w 124205"/>
                  <a:gd name="connsiteY14" fmla="*/ 137446 h 208406"/>
                  <a:gd name="connsiteX15" fmla="*/ 90583 w 124205"/>
                  <a:gd name="connsiteY15" fmla="*/ 151257 h 208406"/>
                  <a:gd name="connsiteX16" fmla="*/ 84487 w 124205"/>
                  <a:gd name="connsiteY16" fmla="*/ 170307 h 208406"/>
                  <a:gd name="connsiteX17" fmla="*/ 67818 w 124205"/>
                  <a:gd name="connsiteY17" fmla="*/ 177070 h 208406"/>
                  <a:gd name="connsiteX18" fmla="*/ 32671 w 124205"/>
                  <a:gd name="connsiteY18" fmla="*/ 177070 h 208406"/>
                  <a:gd name="connsiteX19" fmla="*/ 32671 w 124205"/>
                  <a:gd name="connsiteY19" fmla="*/ 113252 h 208406"/>
                  <a:gd name="connsiteX20" fmla="*/ 67818 w 124205"/>
                  <a:gd name="connsiteY20" fmla="*/ 113252 h 208406"/>
                  <a:gd name="connsiteX21" fmla="*/ 84487 w 124205"/>
                  <a:gd name="connsiteY21" fmla="*/ 120301 h 208406"/>
                  <a:gd name="connsiteX22" fmla="*/ 90583 w 124205"/>
                  <a:gd name="connsiteY22" fmla="*/ 139827 h 208406"/>
                  <a:gd name="connsiteX23" fmla="*/ 90583 w 124205"/>
                  <a:gd name="connsiteY23" fmla="*/ 15125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4205" h="208406">
                    <a:moveTo>
                      <a:pt x="124016" y="137541"/>
                    </a:moveTo>
                    <a:cubicBezTo>
                      <a:pt x="124016" y="125920"/>
                      <a:pt x="121729" y="115919"/>
                      <a:pt x="117253" y="107632"/>
                    </a:cubicBezTo>
                    <a:cubicBezTo>
                      <a:pt x="112776" y="99346"/>
                      <a:pt x="106394" y="92964"/>
                      <a:pt x="98298" y="88583"/>
                    </a:cubicBezTo>
                    <a:cubicBezTo>
                      <a:pt x="90106" y="84106"/>
                      <a:pt x="80200" y="81915"/>
                      <a:pt x="68580" y="81915"/>
                    </a:cubicBezTo>
                    <a:lnTo>
                      <a:pt x="32766" y="81915"/>
                    </a:lnTo>
                    <a:lnTo>
                      <a:pt x="32766" y="31433"/>
                    </a:lnTo>
                    <a:lnTo>
                      <a:pt x="111062" y="31433"/>
                    </a:lnTo>
                    <a:lnTo>
                      <a:pt x="111062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8675" y="208407"/>
                    </a:lnTo>
                    <a:cubicBezTo>
                      <a:pt x="80200" y="208407"/>
                      <a:pt x="90106" y="206216"/>
                      <a:pt x="98393" y="201930"/>
                    </a:cubicBezTo>
                    <a:cubicBezTo>
                      <a:pt x="106585" y="197549"/>
                      <a:pt x="112967" y="191262"/>
                      <a:pt x="117443" y="182975"/>
                    </a:cubicBezTo>
                    <a:cubicBezTo>
                      <a:pt x="121920" y="174689"/>
                      <a:pt x="124206" y="164878"/>
                      <a:pt x="124206" y="153353"/>
                    </a:cubicBezTo>
                    <a:lnTo>
                      <a:pt x="124206" y="137446"/>
                    </a:lnTo>
                    <a:close/>
                    <a:moveTo>
                      <a:pt x="90583" y="151257"/>
                    </a:moveTo>
                    <a:cubicBezTo>
                      <a:pt x="90583" y="159353"/>
                      <a:pt x="88583" y="165735"/>
                      <a:pt x="84487" y="170307"/>
                    </a:cubicBezTo>
                    <a:cubicBezTo>
                      <a:pt x="80391" y="174879"/>
                      <a:pt x="74867" y="177070"/>
                      <a:pt x="67818" y="177070"/>
                    </a:cubicBezTo>
                    <a:lnTo>
                      <a:pt x="32671" y="177070"/>
                    </a:lnTo>
                    <a:lnTo>
                      <a:pt x="32671" y="113252"/>
                    </a:lnTo>
                    <a:lnTo>
                      <a:pt x="67818" y="113252"/>
                    </a:lnTo>
                    <a:cubicBezTo>
                      <a:pt x="74867" y="113252"/>
                      <a:pt x="80486" y="115633"/>
                      <a:pt x="84487" y="120301"/>
                    </a:cubicBezTo>
                    <a:cubicBezTo>
                      <a:pt x="88583" y="124968"/>
                      <a:pt x="90583" y="131445"/>
                      <a:pt x="90583" y="139827"/>
                    </a:cubicBezTo>
                    <a:lnTo>
                      <a:pt x="90583" y="15125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5830FD1E-8C32-45DC-9BE0-415DC730C75B}"/>
                  </a:ext>
                </a:extLst>
              </p:cNvPr>
              <p:cNvSpPr/>
              <p:nvPr/>
            </p:nvSpPr>
            <p:spPr>
              <a:xfrm>
                <a:off x="6318217" y="2979038"/>
                <a:ext cx="130397" cy="208311"/>
              </a:xfrm>
              <a:custGeom>
                <a:avLst/>
                <a:gdLst>
                  <a:gd name="connsiteX0" fmla="*/ 130397 w 130397"/>
                  <a:gd name="connsiteY0" fmla="*/ 208312 h 208311"/>
                  <a:gd name="connsiteX1" fmla="*/ 130397 w 130397"/>
                  <a:gd name="connsiteY1" fmla="*/ 0 h 208311"/>
                  <a:gd name="connsiteX2" fmla="*/ 100013 w 130397"/>
                  <a:gd name="connsiteY2" fmla="*/ 0 h 208311"/>
                  <a:gd name="connsiteX3" fmla="*/ 31242 w 130397"/>
                  <a:gd name="connsiteY3" fmla="*/ 146780 h 208311"/>
                  <a:gd name="connsiteX4" fmla="*/ 31242 w 130397"/>
                  <a:gd name="connsiteY4" fmla="*/ 0 h 208311"/>
                  <a:gd name="connsiteX5" fmla="*/ 0 w 130397"/>
                  <a:gd name="connsiteY5" fmla="*/ 0 h 208311"/>
                  <a:gd name="connsiteX6" fmla="*/ 0 w 130397"/>
                  <a:gd name="connsiteY6" fmla="*/ 208312 h 208311"/>
                  <a:gd name="connsiteX7" fmla="*/ 30480 w 130397"/>
                  <a:gd name="connsiteY7" fmla="*/ 208312 h 208311"/>
                  <a:gd name="connsiteX8" fmla="*/ 99060 w 130397"/>
                  <a:gd name="connsiteY8" fmla="*/ 63246 h 208311"/>
                  <a:gd name="connsiteX9" fmla="*/ 99060 w 130397"/>
                  <a:gd name="connsiteY9" fmla="*/ 208312 h 208311"/>
                  <a:gd name="connsiteX10" fmla="*/ 130397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130397" y="208312"/>
                    </a:move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397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:a16="http://schemas.microsoft.com/office/drawing/2014/main" id="{C6DE0999-7E5B-481E-ADA2-53B8291F65A7}"/>
                  </a:ext>
                </a:extLst>
              </p:cNvPr>
              <p:cNvSpPr/>
              <p:nvPr/>
            </p:nvSpPr>
            <p:spPr>
              <a:xfrm>
                <a:off x="6486524" y="2978943"/>
                <a:ext cx="124110" cy="208406"/>
              </a:xfrm>
              <a:custGeom>
                <a:avLst/>
                <a:gdLst>
                  <a:gd name="connsiteX0" fmla="*/ 117253 w 124110"/>
                  <a:gd name="connsiteY0" fmla="*/ 102108 h 208406"/>
                  <a:gd name="connsiteX1" fmla="*/ 124111 w 124110"/>
                  <a:gd name="connsiteY1" fmla="*/ 72771 h 208406"/>
                  <a:gd name="connsiteX2" fmla="*/ 124111 w 124110"/>
                  <a:gd name="connsiteY2" fmla="*/ 55531 h 208406"/>
                  <a:gd name="connsiteX3" fmla="*/ 117253 w 124110"/>
                  <a:gd name="connsiteY3" fmla="*/ 25908 h 208406"/>
                  <a:gd name="connsiteX4" fmla="*/ 97917 w 124110"/>
                  <a:gd name="connsiteY4" fmla="*/ 6667 h 208406"/>
                  <a:gd name="connsiteX5" fmla="*/ 68104 w 124110"/>
                  <a:gd name="connsiteY5" fmla="*/ 0 h 208406"/>
                  <a:gd name="connsiteX6" fmla="*/ 0 w 124110"/>
                  <a:gd name="connsiteY6" fmla="*/ 0 h 208406"/>
                  <a:gd name="connsiteX7" fmla="*/ 0 w 124110"/>
                  <a:gd name="connsiteY7" fmla="*/ 208407 h 208406"/>
                  <a:gd name="connsiteX8" fmla="*/ 32861 w 124110"/>
                  <a:gd name="connsiteY8" fmla="*/ 208407 h 208406"/>
                  <a:gd name="connsiteX9" fmla="*/ 32861 w 124110"/>
                  <a:gd name="connsiteY9" fmla="*/ 127540 h 208406"/>
                  <a:gd name="connsiteX10" fmla="*/ 68104 w 124110"/>
                  <a:gd name="connsiteY10" fmla="*/ 127540 h 208406"/>
                  <a:gd name="connsiteX11" fmla="*/ 97822 w 124110"/>
                  <a:gd name="connsiteY11" fmla="*/ 120968 h 208406"/>
                  <a:gd name="connsiteX12" fmla="*/ 117348 w 124110"/>
                  <a:gd name="connsiteY12" fmla="*/ 101918 h 208406"/>
                  <a:gd name="connsiteX13" fmla="*/ 90488 w 124110"/>
                  <a:gd name="connsiteY13" fmla="*/ 71247 h 208406"/>
                  <a:gd name="connsiteX14" fmla="*/ 84582 w 124110"/>
                  <a:gd name="connsiteY14" fmla="*/ 89440 h 208406"/>
                  <a:gd name="connsiteX15" fmla="*/ 68580 w 124110"/>
                  <a:gd name="connsiteY15" fmla="*/ 96298 h 208406"/>
                  <a:gd name="connsiteX16" fmla="*/ 32861 w 124110"/>
                  <a:gd name="connsiteY16" fmla="*/ 96298 h 208406"/>
                  <a:gd name="connsiteX17" fmla="*/ 32861 w 124110"/>
                  <a:gd name="connsiteY17" fmla="*/ 31528 h 208406"/>
                  <a:gd name="connsiteX18" fmla="*/ 68580 w 124110"/>
                  <a:gd name="connsiteY18" fmla="*/ 31528 h 208406"/>
                  <a:gd name="connsiteX19" fmla="*/ 84677 w 124110"/>
                  <a:gd name="connsiteY19" fmla="*/ 38386 h 208406"/>
                  <a:gd name="connsiteX20" fmla="*/ 90583 w 124110"/>
                  <a:gd name="connsiteY20" fmla="*/ 57150 h 208406"/>
                  <a:gd name="connsiteX21" fmla="*/ 90583 w 124110"/>
                  <a:gd name="connsiteY21" fmla="*/ 7115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110" h="208406">
                    <a:moveTo>
                      <a:pt x="117253" y="102108"/>
                    </a:moveTo>
                    <a:cubicBezTo>
                      <a:pt x="121825" y="93821"/>
                      <a:pt x="124111" y="84106"/>
                      <a:pt x="124111" y="72771"/>
                    </a:cubicBezTo>
                    <a:lnTo>
                      <a:pt x="124111" y="55531"/>
                    </a:lnTo>
                    <a:cubicBezTo>
                      <a:pt x="124111" y="44196"/>
                      <a:pt x="121825" y="34290"/>
                      <a:pt x="117253" y="25908"/>
                    </a:cubicBezTo>
                    <a:cubicBezTo>
                      <a:pt x="112681" y="17526"/>
                      <a:pt x="106204" y="11144"/>
                      <a:pt x="97917" y="6667"/>
                    </a:cubicBez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5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lose/>
                    <a:moveTo>
                      <a:pt x="90488" y="71247"/>
                    </a:moveTo>
                    <a:cubicBezTo>
                      <a:pt x="90488" y="78772"/>
                      <a:pt x="88487" y="84868"/>
                      <a:pt x="84582" y="89440"/>
                    </a:cubicBezTo>
                    <a:cubicBezTo>
                      <a:pt x="80582" y="94012"/>
                      <a:pt x="75247" y="96298"/>
                      <a:pt x="68580" y="96298"/>
                    </a:cubicBezTo>
                    <a:lnTo>
                      <a:pt x="32861" y="96298"/>
                    </a:lnTo>
                    <a:lnTo>
                      <a:pt x="32861" y="31528"/>
                    </a:lnTo>
                    <a:lnTo>
                      <a:pt x="68580" y="31528"/>
                    </a:lnTo>
                    <a:cubicBezTo>
                      <a:pt x="75343" y="31528"/>
                      <a:pt x="80677" y="33814"/>
                      <a:pt x="84677" y="38386"/>
                    </a:cubicBezTo>
                    <a:cubicBezTo>
                      <a:pt x="88583" y="42958"/>
                      <a:pt x="90583" y="49244"/>
                      <a:pt x="90583" y="57150"/>
                    </a:cubicBezTo>
                    <a:lnTo>
                      <a:pt x="90583" y="7115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: фигура 32">
                <a:extLst>
                  <a:ext uri="{FF2B5EF4-FFF2-40B4-BE49-F238E27FC236}">
                    <a16:creationId xmlns:a16="http://schemas.microsoft.com/office/drawing/2014/main" id="{0C985D7F-E773-4A75-8DB3-A40C75175037}"/>
                  </a:ext>
                </a:extLst>
              </p:cNvPr>
              <p:cNvSpPr/>
              <p:nvPr/>
            </p:nvSpPr>
            <p:spPr>
              <a:xfrm>
                <a:off x="6636924" y="2977038"/>
                <a:ext cx="122872" cy="212598"/>
              </a:xfrm>
              <a:custGeom>
                <a:avLst/>
                <a:gdLst>
                  <a:gd name="connsiteX0" fmla="*/ 28766 w 122872"/>
                  <a:gd name="connsiteY0" fmla="*/ 204787 h 212598"/>
                  <a:gd name="connsiteX1" fmla="*/ 61722 w 122872"/>
                  <a:gd name="connsiteY1" fmla="*/ 212598 h 212598"/>
                  <a:gd name="connsiteX2" fmla="*/ 93536 w 122872"/>
                  <a:gd name="connsiteY2" fmla="*/ 205169 h 212598"/>
                  <a:gd name="connsiteX3" fmla="*/ 114014 w 122872"/>
                  <a:gd name="connsiteY3" fmla="*/ 182880 h 212598"/>
                  <a:gd name="connsiteX4" fmla="*/ 122873 w 122872"/>
                  <a:gd name="connsiteY4" fmla="*/ 146114 h 212598"/>
                  <a:gd name="connsiteX5" fmla="*/ 89440 w 122872"/>
                  <a:gd name="connsiteY5" fmla="*/ 146114 h 212598"/>
                  <a:gd name="connsiteX6" fmla="*/ 80867 w 122872"/>
                  <a:gd name="connsiteY6" fmla="*/ 171641 h 212598"/>
                  <a:gd name="connsiteX7" fmla="*/ 61627 w 122872"/>
                  <a:gd name="connsiteY7" fmla="*/ 180118 h 212598"/>
                  <a:gd name="connsiteX8" fmla="*/ 41053 w 122872"/>
                  <a:gd name="connsiteY8" fmla="*/ 171450 h 212598"/>
                  <a:gd name="connsiteX9" fmla="*/ 33528 w 122872"/>
                  <a:gd name="connsiteY9" fmla="*/ 147257 h 212598"/>
                  <a:gd name="connsiteX10" fmla="*/ 33528 w 122872"/>
                  <a:gd name="connsiteY10" fmla="*/ 65437 h 212598"/>
                  <a:gd name="connsiteX11" fmla="*/ 41053 w 122872"/>
                  <a:gd name="connsiteY11" fmla="*/ 41243 h 212598"/>
                  <a:gd name="connsiteX12" fmla="*/ 61627 w 122872"/>
                  <a:gd name="connsiteY12" fmla="*/ 32480 h 212598"/>
                  <a:gd name="connsiteX13" fmla="*/ 75438 w 122872"/>
                  <a:gd name="connsiteY13" fmla="*/ 36290 h 212598"/>
                  <a:gd name="connsiteX14" fmla="*/ 84868 w 122872"/>
                  <a:gd name="connsiteY14" fmla="*/ 47720 h 212598"/>
                  <a:gd name="connsiteX15" fmla="*/ 89440 w 122872"/>
                  <a:gd name="connsiteY15" fmla="*/ 66484 h 212598"/>
                  <a:gd name="connsiteX16" fmla="*/ 122873 w 122872"/>
                  <a:gd name="connsiteY16" fmla="*/ 66484 h 212598"/>
                  <a:gd name="connsiteX17" fmla="*/ 114014 w 122872"/>
                  <a:gd name="connsiteY17" fmla="*/ 29718 h 212598"/>
                  <a:gd name="connsiteX18" fmla="*/ 93536 w 122872"/>
                  <a:gd name="connsiteY18" fmla="*/ 7429 h 212598"/>
                  <a:gd name="connsiteX19" fmla="*/ 61627 w 122872"/>
                  <a:gd name="connsiteY19" fmla="*/ 0 h 212598"/>
                  <a:gd name="connsiteX20" fmla="*/ 28670 w 122872"/>
                  <a:gd name="connsiteY20" fmla="*/ 7906 h 212598"/>
                  <a:gd name="connsiteX21" fmla="*/ 7430 w 122872"/>
                  <a:gd name="connsiteY21" fmla="*/ 30385 h 212598"/>
                  <a:gd name="connsiteX22" fmla="*/ 0 w 122872"/>
                  <a:gd name="connsiteY22" fmla="*/ 65532 h 212598"/>
                  <a:gd name="connsiteX23" fmla="*/ 0 w 122872"/>
                  <a:gd name="connsiteY23" fmla="*/ 147352 h 212598"/>
                  <a:gd name="connsiteX24" fmla="*/ 7430 w 122872"/>
                  <a:gd name="connsiteY24" fmla="*/ 182404 h 212598"/>
                  <a:gd name="connsiteX25" fmla="*/ 28670 w 122872"/>
                  <a:gd name="connsiteY25" fmla="*/ 204883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598">
                    <a:moveTo>
                      <a:pt x="28766" y="204787"/>
                    </a:moveTo>
                    <a:cubicBezTo>
                      <a:pt x="38005" y="210026"/>
                      <a:pt x="49054" y="212598"/>
                      <a:pt x="61722" y="212598"/>
                    </a:cubicBezTo>
                    <a:cubicBezTo>
                      <a:pt x="74390" y="212598"/>
                      <a:pt x="84868" y="210122"/>
                      <a:pt x="93536" y="205169"/>
                    </a:cubicBezTo>
                    <a:cubicBezTo>
                      <a:pt x="102203" y="200216"/>
                      <a:pt x="109061" y="192786"/>
                      <a:pt x="114014" y="182880"/>
                    </a:cubicBezTo>
                    <a:cubicBezTo>
                      <a:pt x="118967" y="172974"/>
                      <a:pt x="121920" y="160687"/>
                      <a:pt x="122873" y="146114"/>
                    </a:cubicBezTo>
                    <a:lnTo>
                      <a:pt x="89440" y="146114"/>
                    </a:lnTo>
                    <a:cubicBezTo>
                      <a:pt x="88487" y="157448"/>
                      <a:pt x="85630" y="166021"/>
                      <a:pt x="80867" y="171641"/>
                    </a:cubicBezTo>
                    <a:cubicBezTo>
                      <a:pt x="76105" y="177260"/>
                      <a:pt x="69723" y="180118"/>
                      <a:pt x="61627" y="180118"/>
                    </a:cubicBezTo>
                    <a:cubicBezTo>
                      <a:pt x="52959" y="180118"/>
                      <a:pt x="46101" y="177260"/>
                      <a:pt x="41053" y="171450"/>
                    </a:cubicBezTo>
                    <a:cubicBezTo>
                      <a:pt x="36005" y="165640"/>
                      <a:pt x="33528" y="157639"/>
                      <a:pt x="33528" y="147257"/>
                    </a:cubicBezTo>
                    <a:lnTo>
                      <a:pt x="33528" y="65437"/>
                    </a:lnTo>
                    <a:cubicBezTo>
                      <a:pt x="33528" y="55150"/>
                      <a:pt x="36005" y="47053"/>
                      <a:pt x="41053" y="41243"/>
                    </a:cubicBez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4"/>
                    </a:cubicBezTo>
                    <a:lnTo>
                      <a:pt x="122873" y="66484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9" y="12382"/>
                      <a:pt x="93536" y="7429"/>
                    </a:cubicBezTo>
                    <a:cubicBezTo>
                      <a:pt x="84773" y="2476"/>
                      <a:pt x="74200" y="0"/>
                      <a:pt x="61627" y="0"/>
                    </a:cubicBezTo>
                    <a:cubicBezTo>
                      <a:pt x="49054" y="0"/>
                      <a:pt x="37910" y="2667"/>
                      <a:pt x="28670" y="7906"/>
                    </a:cubicBezTo>
                    <a:cubicBezTo>
                      <a:pt x="19431" y="13144"/>
                      <a:pt x="12287" y="20669"/>
                      <a:pt x="7430" y="30385"/>
                    </a:cubicBezTo>
                    <a:cubicBezTo>
                      <a:pt x="2477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7" y="172593"/>
                      <a:pt x="7430" y="182404"/>
                    </a:cubicBezTo>
                    <a:cubicBezTo>
                      <a:pt x="12383" y="192215"/>
                      <a:pt x="19431" y="199739"/>
                      <a:pt x="28670" y="20488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: фигура 33">
                <a:extLst>
                  <a:ext uri="{FF2B5EF4-FFF2-40B4-BE49-F238E27FC236}">
                    <a16:creationId xmlns:a16="http://schemas.microsoft.com/office/drawing/2014/main" id="{2B747F25-64B6-4440-A1EE-CEAABB6FFFD8}"/>
                  </a:ext>
                </a:extLst>
              </p:cNvPr>
              <p:cNvSpPr/>
              <p:nvPr/>
            </p:nvSpPr>
            <p:spPr>
              <a:xfrm>
                <a:off x="6788371" y="2979038"/>
                <a:ext cx="139350" cy="208502"/>
              </a:xfrm>
              <a:custGeom>
                <a:avLst/>
                <a:gdLst>
                  <a:gd name="connsiteX0" fmla="*/ 82772 w 139350"/>
                  <a:gd name="connsiteY0" fmla="*/ 102680 h 208502"/>
                  <a:gd name="connsiteX1" fmla="*/ 130683 w 139350"/>
                  <a:gd name="connsiteY1" fmla="*/ 0 h 208502"/>
                  <a:gd name="connsiteX2" fmla="*/ 93916 w 139350"/>
                  <a:gd name="connsiteY2" fmla="*/ 0 h 208502"/>
                  <a:gd name="connsiteX3" fmla="*/ 55245 w 139350"/>
                  <a:gd name="connsiteY3" fmla="*/ 89440 h 208502"/>
                  <a:gd name="connsiteX4" fmla="*/ 32861 w 139350"/>
                  <a:gd name="connsiteY4" fmla="*/ 89440 h 208502"/>
                  <a:gd name="connsiteX5" fmla="*/ 32861 w 139350"/>
                  <a:gd name="connsiteY5" fmla="*/ 0 h 208502"/>
                  <a:gd name="connsiteX6" fmla="*/ 0 w 139350"/>
                  <a:gd name="connsiteY6" fmla="*/ 0 h 208502"/>
                  <a:gd name="connsiteX7" fmla="*/ 0 w 139350"/>
                  <a:gd name="connsiteY7" fmla="*/ 208502 h 208502"/>
                  <a:gd name="connsiteX8" fmla="*/ 32861 w 139350"/>
                  <a:gd name="connsiteY8" fmla="*/ 208502 h 208502"/>
                  <a:gd name="connsiteX9" fmla="*/ 32861 w 139350"/>
                  <a:gd name="connsiteY9" fmla="*/ 120396 h 208502"/>
                  <a:gd name="connsiteX10" fmla="*/ 54483 w 139350"/>
                  <a:gd name="connsiteY10" fmla="*/ 120396 h 208502"/>
                  <a:gd name="connsiteX11" fmla="*/ 100203 w 139350"/>
                  <a:gd name="connsiteY11" fmla="*/ 208502 h 208502"/>
                  <a:gd name="connsiteX12" fmla="*/ 139351 w 139350"/>
                  <a:gd name="connsiteY12" fmla="*/ 208502 h 208502"/>
                  <a:gd name="connsiteX13" fmla="*/ 82772 w 139350"/>
                  <a:gd name="connsiteY13" fmla="*/ 102680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350" h="208502">
                    <a:moveTo>
                      <a:pt x="82772" y="102680"/>
                    </a:moveTo>
                    <a:lnTo>
                      <a:pt x="130683" y="0"/>
                    </a:lnTo>
                    <a:lnTo>
                      <a:pt x="93916" y="0"/>
                    </a:lnTo>
                    <a:lnTo>
                      <a:pt x="55245" y="89440"/>
                    </a:lnTo>
                    <a:lnTo>
                      <a:pt x="32861" y="89440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861" y="208502"/>
                    </a:lnTo>
                    <a:lnTo>
                      <a:pt x="32861" y="120396"/>
                    </a:lnTo>
                    <a:lnTo>
                      <a:pt x="54483" y="120396"/>
                    </a:lnTo>
                    <a:lnTo>
                      <a:pt x="100203" y="208502"/>
                    </a:lnTo>
                    <a:lnTo>
                      <a:pt x="139351" y="208502"/>
                    </a:lnTo>
                    <a:lnTo>
                      <a:pt x="82772" y="10268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: фигура 34">
                <a:extLst>
                  <a:ext uri="{FF2B5EF4-FFF2-40B4-BE49-F238E27FC236}">
                    <a16:creationId xmlns:a16="http://schemas.microsoft.com/office/drawing/2014/main" id="{B609B854-A0C6-4014-888D-A5EF3774645E}"/>
                  </a:ext>
                </a:extLst>
              </p:cNvPr>
              <p:cNvSpPr/>
              <p:nvPr/>
            </p:nvSpPr>
            <p:spPr>
              <a:xfrm>
                <a:off x="6949153" y="2979038"/>
                <a:ext cx="130397" cy="208311"/>
              </a:xfrm>
              <a:custGeom>
                <a:avLst/>
                <a:gdLst>
                  <a:gd name="connsiteX0" fmla="*/ 99060 w 130397"/>
                  <a:gd name="connsiteY0" fmla="*/ 63246 h 208311"/>
                  <a:gd name="connsiteX1" fmla="*/ 99060 w 130397"/>
                  <a:gd name="connsiteY1" fmla="*/ 208312 h 208311"/>
                  <a:gd name="connsiteX2" fmla="*/ 130397 w 130397"/>
                  <a:gd name="connsiteY2" fmla="*/ 208312 h 208311"/>
                  <a:gd name="connsiteX3" fmla="*/ 130397 w 130397"/>
                  <a:gd name="connsiteY3" fmla="*/ 0 h 208311"/>
                  <a:gd name="connsiteX4" fmla="*/ 100013 w 130397"/>
                  <a:gd name="connsiteY4" fmla="*/ 0 h 208311"/>
                  <a:gd name="connsiteX5" fmla="*/ 31242 w 130397"/>
                  <a:gd name="connsiteY5" fmla="*/ 146780 h 208311"/>
                  <a:gd name="connsiteX6" fmla="*/ 31242 w 130397"/>
                  <a:gd name="connsiteY6" fmla="*/ 0 h 208311"/>
                  <a:gd name="connsiteX7" fmla="*/ 0 w 130397"/>
                  <a:gd name="connsiteY7" fmla="*/ 0 h 208311"/>
                  <a:gd name="connsiteX8" fmla="*/ 0 w 130397"/>
                  <a:gd name="connsiteY8" fmla="*/ 208312 h 208311"/>
                  <a:gd name="connsiteX9" fmla="*/ 30480 w 130397"/>
                  <a:gd name="connsiteY9" fmla="*/ 208312 h 208311"/>
                  <a:gd name="connsiteX10" fmla="*/ 99060 w 130397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: фигура 35">
                <a:extLst>
                  <a:ext uri="{FF2B5EF4-FFF2-40B4-BE49-F238E27FC236}">
                    <a16:creationId xmlns:a16="http://schemas.microsoft.com/office/drawing/2014/main" id="{60DE9CE9-7656-4E9A-A2DE-286F33D85259}"/>
                  </a:ext>
                </a:extLst>
              </p:cNvPr>
              <p:cNvSpPr/>
              <p:nvPr/>
            </p:nvSpPr>
            <p:spPr>
              <a:xfrm>
                <a:off x="7117460" y="2979038"/>
                <a:ext cx="130397" cy="208311"/>
              </a:xfrm>
              <a:custGeom>
                <a:avLst/>
                <a:gdLst>
                  <a:gd name="connsiteX0" fmla="*/ 130397 w 130397"/>
                  <a:gd name="connsiteY0" fmla="*/ 208312 h 208311"/>
                  <a:gd name="connsiteX1" fmla="*/ 130397 w 130397"/>
                  <a:gd name="connsiteY1" fmla="*/ 0 h 208311"/>
                  <a:gd name="connsiteX2" fmla="*/ 100013 w 130397"/>
                  <a:gd name="connsiteY2" fmla="*/ 0 h 208311"/>
                  <a:gd name="connsiteX3" fmla="*/ 31242 w 130397"/>
                  <a:gd name="connsiteY3" fmla="*/ 146780 h 208311"/>
                  <a:gd name="connsiteX4" fmla="*/ 31242 w 130397"/>
                  <a:gd name="connsiteY4" fmla="*/ 0 h 208311"/>
                  <a:gd name="connsiteX5" fmla="*/ 0 w 130397"/>
                  <a:gd name="connsiteY5" fmla="*/ 0 h 208311"/>
                  <a:gd name="connsiteX6" fmla="*/ 0 w 130397"/>
                  <a:gd name="connsiteY6" fmla="*/ 208312 h 208311"/>
                  <a:gd name="connsiteX7" fmla="*/ 30480 w 130397"/>
                  <a:gd name="connsiteY7" fmla="*/ 208312 h 208311"/>
                  <a:gd name="connsiteX8" fmla="*/ 99060 w 130397"/>
                  <a:gd name="connsiteY8" fmla="*/ 63246 h 208311"/>
                  <a:gd name="connsiteX9" fmla="*/ 99060 w 130397"/>
                  <a:gd name="connsiteY9" fmla="*/ 208312 h 208311"/>
                  <a:gd name="connsiteX10" fmla="*/ 130397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130397" y="208312"/>
                    </a:move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397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: фигура 36">
                <a:extLst>
                  <a:ext uri="{FF2B5EF4-FFF2-40B4-BE49-F238E27FC236}">
                    <a16:creationId xmlns:a16="http://schemas.microsoft.com/office/drawing/2014/main" id="{82D35C65-FB3E-4AF2-B052-5B50627EC5F6}"/>
                  </a:ext>
                </a:extLst>
              </p:cNvPr>
              <p:cNvSpPr/>
              <p:nvPr/>
            </p:nvSpPr>
            <p:spPr>
              <a:xfrm>
                <a:off x="7138701" y="2919412"/>
                <a:ext cx="86486" cy="44767"/>
              </a:xfrm>
              <a:custGeom>
                <a:avLst/>
                <a:gdLst>
                  <a:gd name="connsiteX0" fmla="*/ 42672 w 86486"/>
                  <a:gd name="connsiteY0" fmla="*/ 44768 h 44767"/>
                  <a:gd name="connsiteX1" fmla="*/ 43815 w 86486"/>
                  <a:gd name="connsiteY1" fmla="*/ 44768 h 44767"/>
                  <a:gd name="connsiteX2" fmla="*/ 75343 w 86486"/>
                  <a:gd name="connsiteY2" fmla="*/ 33052 h 44767"/>
                  <a:gd name="connsiteX3" fmla="*/ 86487 w 86486"/>
                  <a:gd name="connsiteY3" fmla="*/ 0 h 44767"/>
                  <a:gd name="connsiteX4" fmla="*/ 59722 w 86486"/>
                  <a:gd name="connsiteY4" fmla="*/ 286 h 44767"/>
                  <a:gd name="connsiteX5" fmla="*/ 55531 w 86486"/>
                  <a:gd name="connsiteY5" fmla="*/ 15431 h 44767"/>
                  <a:gd name="connsiteX6" fmla="*/ 43815 w 86486"/>
                  <a:gd name="connsiteY6" fmla="*/ 20765 h 44767"/>
                  <a:gd name="connsiteX7" fmla="*/ 42672 w 86486"/>
                  <a:gd name="connsiteY7" fmla="*/ 20765 h 44767"/>
                  <a:gd name="connsiteX8" fmla="*/ 30956 w 86486"/>
                  <a:gd name="connsiteY8" fmla="*/ 15431 h 44767"/>
                  <a:gd name="connsiteX9" fmla="*/ 26765 w 86486"/>
                  <a:gd name="connsiteY9" fmla="*/ 286 h 44767"/>
                  <a:gd name="connsiteX10" fmla="*/ 0 w 86486"/>
                  <a:gd name="connsiteY10" fmla="*/ 0 h 44767"/>
                  <a:gd name="connsiteX11" fmla="*/ 11144 w 86486"/>
                  <a:gd name="connsiteY11" fmla="*/ 33052 h 44767"/>
                  <a:gd name="connsiteX12" fmla="*/ 42672 w 86486"/>
                  <a:gd name="connsiteY12" fmla="*/ 44768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86" h="44767">
                    <a:moveTo>
                      <a:pt x="42672" y="44768"/>
                    </a:moveTo>
                    <a:lnTo>
                      <a:pt x="43815" y="44768"/>
                    </a:lnTo>
                    <a:cubicBezTo>
                      <a:pt x="57340" y="44768"/>
                      <a:pt x="67913" y="40862"/>
                      <a:pt x="75343" y="33052"/>
                    </a:cubicBezTo>
                    <a:cubicBezTo>
                      <a:pt x="82772" y="25241"/>
                      <a:pt x="86487" y="14288"/>
                      <a:pt x="86487" y="0"/>
                    </a:cubicBezTo>
                    <a:lnTo>
                      <a:pt x="59722" y="286"/>
                    </a:lnTo>
                    <a:cubicBezTo>
                      <a:pt x="59722" y="6763"/>
                      <a:pt x="58293" y="11811"/>
                      <a:pt x="55531" y="15431"/>
                    </a:cubicBezTo>
                    <a:cubicBezTo>
                      <a:pt x="52769" y="19050"/>
                      <a:pt x="48863" y="20765"/>
                      <a:pt x="43815" y="20765"/>
                    </a:cubicBezTo>
                    <a:lnTo>
                      <a:pt x="42672" y="20765"/>
                    </a:lnTo>
                    <a:cubicBezTo>
                      <a:pt x="37624" y="20765"/>
                      <a:pt x="33719" y="18955"/>
                      <a:pt x="30956" y="15431"/>
                    </a:cubicBezTo>
                    <a:cubicBezTo>
                      <a:pt x="28194" y="11906"/>
                      <a:pt x="26765" y="6763"/>
                      <a:pt x="26765" y="286"/>
                    </a:cubicBezTo>
                    <a:lnTo>
                      <a:pt x="0" y="0"/>
                    </a:lnTo>
                    <a:cubicBezTo>
                      <a:pt x="0" y="14288"/>
                      <a:pt x="3715" y="25241"/>
                      <a:pt x="11144" y="33052"/>
                    </a:cubicBezTo>
                    <a:cubicBezTo>
                      <a:pt x="18574" y="40862"/>
                      <a:pt x="29146" y="44768"/>
                      <a:pt x="42672" y="4476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4EA6BDA9-7731-4604-9BCB-BDD0E423216C}"/>
                  </a:ext>
                </a:extLst>
              </p:cNvPr>
              <p:cNvSpPr/>
              <p:nvPr/>
            </p:nvSpPr>
            <p:spPr>
              <a:xfrm>
                <a:off x="7354728" y="2979038"/>
                <a:ext cx="124110" cy="208502"/>
              </a:xfrm>
              <a:custGeom>
                <a:avLst/>
                <a:gdLst>
                  <a:gd name="connsiteX0" fmla="*/ 91250 w 124110"/>
                  <a:gd name="connsiteY0" fmla="*/ 121158 h 208502"/>
                  <a:gd name="connsiteX1" fmla="*/ 91250 w 124110"/>
                  <a:gd name="connsiteY1" fmla="*/ 208502 h 208502"/>
                  <a:gd name="connsiteX2" fmla="*/ 124111 w 124110"/>
                  <a:gd name="connsiteY2" fmla="*/ 208502 h 208502"/>
                  <a:gd name="connsiteX3" fmla="*/ 124111 w 124110"/>
                  <a:gd name="connsiteY3" fmla="*/ 0 h 208502"/>
                  <a:gd name="connsiteX4" fmla="*/ 91250 w 124110"/>
                  <a:gd name="connsiteY4" fmla="*/ 0 h 208502"/>
                  <a:gd name="connsiteX5" fmla="*/ 91250 w 124110"/>
                  <a:gd name="connsiteY5" fmla="*/ 90011 h 208502"/>
                  <a:gd name="connsiteX6" fmla="*/ 32766 w 124110"/>
                  <a:gd name="connsiteY6" fmla="*/ 90011 h 208502"/>
                  <a:gd name="connsiteX7" fmla="*/ 32766 w 124110"/>
                  <a:gd name="connsiteY7" fmla="*/ 0 h 208502"/>
                  <a:gd name="connsiteX8" fmla="*/ 0 w 124110"/>
                  <a:gd name="connsiteY8" fmla="*/ 0 h 208502"/>
                  <a:gd name="connsiteX9" fmla="*/ 0 w 124110"/>
                  <a:gd name="connsiteY9" fmla="*/ 208502 h 208502"/>
                  <a:gd name="connsiteX10" fmla="*/ 32766 w 124110"/>
                  <a:gd name="connsiteY10" fmla="*/ 208502 h 208502"/>
                  <a:gd name="connsiteX11" fmla="*/ 32766 w 124110"/>
                  <a:gd name="connsiteY11" fmla="*/ 121158 h 208502"/>
                  <a:gd name="connsiteX12" fmla="*/ 91250 w 124110"/>
                  <a:gd name="connsiteY12" fmla="*/ 121158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502">
                    <a:moveTo>
                      <a:pt x="91250" y="121158"/>
                    </a:moveTo>
                    <a:lnTo>
                      <a:pt x="91250" y="208502"/>
                    </a:lnTo>
                    <a:lnTo>
                      <a:pt x="124111" y="208502"/>
                    </a:lnTo>
                    <a:lnTo>
                      <a:pt x="124111" y="0"/>
                    </a:lnTo>
                    <a:lnTo>
                      <a:pt x="91250" y="0"/>
                    </a:lnTo>
                    <a:lnTo>
                      <a:pt x="91250" y="90011"/>
                    </a:lnTo>
                    <a:lnTo>
                      <a:pt x="32766" y="90011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766" y="208502"/>
                    </a:lnTo>
                    <a:lnTo>
                      <a:pt x="32766" y="121158"/>
                    </a:lnTo>
                    <a:lnTo>
                      <a:pt x="91250" y="12115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E1CE4541-BB3D-42DC-980E-CAD44136C441}"/>
                  </a:ext>
                </a:extLst>
              </p:cNvPr>
              <p:cNvSpPr/>
              <p:nvPr/>
            </p:nvSpPr>
            <p:spPr>
              <a:xfrm>
                <a:off x="7516653" y="2979038"/>
                <a:ext cx="130492" cy="208311"/>
              </a:xfrm>
              <a:custGeom>
                <a:avLst/>
                <a:gdLst>
                  <a:gd name="connsiteX0" fmla="*/ 99060 w 130492"/>
                  <a:gd name="connsiteY0" fmla="*/ 63246 h 208311"/>
                  <a:gd name="connsiteX1" fmla="*/ 99060 w 130492"/>
                  <a:gd name="connsiteY1" fmla="*/ 208312 h 208311"/>
                  <a:gd name="connsiteX2" fmla="*/ 130493 w 130492"/>
                  <a:gd name="connsiteY2" fmla="*/ 208312 h 208311"/>
                  <a:gd name="connsiteX3" fmla="*/ 130493 w 130492"/>
                  <a:gd name="connsiteY3" fmla="*/ 0 h 208311"/>
                  <a:gd name="connsiteX4" fmla="*/ 100108 w 130492"/>
                  <a:gd name="connsiteY4" fmla="*/ 0 h 208311"/>
                  <a:gd name="connsiteX5" fmla="*/ 31242 w 130492"/>
                  <a:gd name="connsiteY5" fmla="*/ 146780 h 208311"/>
                  <a:gd name="connsiteX6" fmla="*/ 31242 w 130492"/>
                  <a:gd name="connsiteY6" fmla="*/ 0 h 208311"/>
                  <a:gd name="connsiteX7" fmla="*/ 0 w 130492"/>
                  <a:gd name="connsiteY7" fmla="*/ 0 h 208311"/>
                  <a:gd name="connsiteX8" fmla="*/ 0 w 130492"/>
                  <a:gd name="connsiteY8" fmla="*/ 208312 h 208311"/>
                  <a:gd name="connsiteX9" fmla="*/ 30575 w 130492"/>
                  <a:gd name="connsiteY9" fmla="*/ 208312 h 208311"/>
                  <a:gd name="connsiteX10" fmla="*/ 99060 w 130492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493" y="208312"/>
                    </a:lnTo>
                    <a:lnTo>
                      <a:pt x="130493" y="0"/>
                    </a:lnTo>
                    <a:lnTo>
                      <a:pt x="100108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A1453A60-D616-4580-8DCF-E94B260EECC5}"/>
                  </a:ext>
                </a:extLst>
              </p:cNvPr>
              <p:cNvSpPr/>
              <p:nvPr/>
            </p:nvSpPr>
            <p:spPr>
              <a:xfrm>
                <a:off x="7684960" y="2979038"/>
                <a:ext cx="130492" cy="208311"/>
              </a:xfrm>
              <a:custGeom>
                <a:avLst/>
                <a:gdLst>
                  <a:gd name="connsiteX0" fmla="*/ 100108 w 130492"/>
                  <a:gd name="connsiteY0" fmla="*/ 0 h 208311"/>
                  <a:gd name="connsiteX1" fmla="*/ 31242 w 130492"/>
                  <a:gd name="connsiteY1" fmla="*/ 146780 h 208311"/>
                  <a:gd name="connsiteX2" fmla="*/ 31242 w 130492"/>
                  <a:gd name="connsiteY2" fmla="*/ 0 h 208311"/>
                  <a:gd name="connsiteX3" fmla="*/ 0 w 130492"/>
                  <a:gd name="connsiteY3" fmla="*/ 0 h 208311"/>
                  <a:gd name="connsiteX4" fmla="*/ 0 w 130492"/>
                  <a:gd name="connsiteY4" fmla="*/ 208312 h 208311"/>
                  <a:gd name="connsiteX5" fmla="*/ 30575 w 130492"/>
                  <a:gd name="connsiteY5" fmla="*/ 208312 h 208311"/>
                  <a:gd name="connsiteX6" fmla="*/ 99060 w 130492"/>
                  <a:gd name="connsiteY6" fmla="*/ 63246 h 208311"/>
                  <a:gd name="connsiteX7" fmla="*/ 99060 w 130492"/>
                  <a:gd name="connsiteY7" fmla="*/ 208312 h 208311"/>
                  <a:gd name="connsiteX8" fmla="*/ 130492 w 130492"/>
                  <a:gd name="connsiteY8" fmla="*/ 208312 h 208311"/>
                  <a:gd name="connsiteX9" fmla="*/ 130492 w 130492"/>
                  <a:gd name="connsiteY9" fmla="*/ 0 h 208311"/>
                  <a:gd name="connsiteX10" fmla="*/ 100108 w 130492"/>
                  <a:gd name="connsiteY10" fmla="*/ 0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100108" y="0"/>
                    </a:move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492" y="208312"/>
                    </a:lnTo>
                    <a:lnTo>
                      <a:pt x="130492" y="0"/>
                    </a:lnTo>
                    <a:lnTo>
                      <a:pt x="100108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C84BB8C2-13D2-4ECD-AD8C-3B830232DCB9}"/>
                  </a:ext>
                </a:extLst>
              </p:cNvPr>
              <p:cNvSpPr/>
              <p:nvPr/>
            </p:nvSpPr>
            <p:spPr>
              <a:xfrm>
                <a:off x="5217318" y="3331368"/>
                <a:ext cx="98202" cy="208406"/>
              </a:xfrm>
              <a:custGeom>
                <a:avLst/>
                <a:gdLst>
                  <a:gd name="connsiteX0" fmla="*/ 32861 w 98202"/>
                  <a:gd name="connsiteY0" fmla="*/ 31432 h 208406"/>
                  <a:gd name="connsiteX1" fmla="*/ 98203 w 98202"/>
                  <a:gd name="connsiteY1" fmla="*/ 31432 h 208406"/>
                  <a:gd name="connsiteX2" fmla="*/ 98203 w 98202"/>
                  <a:gd name="connsiteY2" fmla="*/ 0 h 208406"/>
                  <a:gd name="connsiteX3" fmla="*/ 32861 w 98202"/>
                  <a:gd name="connsiteY3" fmla="*/ 0 h 208406"/>
                  <a:gd name="connsiteX4" fmla="*/ 17050 w 98202"/>
                  <a:gd name="connsiteY4" fmla="*/ 0 h 208406"/>
                  <a:gd name="connsiteX5" fmla="*/ 0 w 98202"/>
                  <a:gd name="connsiteY5" fmla="*/ 0 h 208406"/>
                  <a:gd name="connsiteX6" fmla="*/ 0 w 98202"/>
                  <a:gd name="connsiteY6" fmla="*/ 208407 h 208406"/>
                  <a:gd name="connsiteX7" fmla="*/ 32861 w 98202"/>
                  <a:gd name="connsiteY7" fmla="*/ 208407 h 208406"/>
                  <a:gd name="connsiteX8" fmla="*/ 32861 w 98202"/>
                  <a:gd name="connsiteY8" fmla="*/ 3143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202" h="208406">
                    <a:moveTo>
                      <a:pt x="32861" y="31432"/>
                    </a:moveTo>
                    <a:lnTo>
                      <a:pt x="98203" y="31432"/>
                    </a:lnTo>
                    <a:lnTo>
                      <a:pt x="98203" y="0"/>
                    </a:lnTo>
                    <a:lnTo>
                      <a:pt x="32861" y="0"/>
                    </a:lnTo>
                    <a:lnTo>
                      <a:pt x="17050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3143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0C6F30D7-D64F-4B5F-A644-E9836085C25A}"/>
                  </a:ext>
                </a:extLst>
              </p:cNvPr>
              <p:cNvSpPr/>
              <p:nvPr/>
            </p:nvSpPr>
            <p:spPr>
              <a:xfrm>
                <a:off x="5340476" y="3331368"/>
                <a:ext cx="130397" cy="208311"/>
              </a:xfrm>
              <a:custGeom>
                <a:avLst/>
                <a:gdLst>
                  <a:gd name="connsiteX0" fmla="*/ 0 w 130397"/>
                  <a:gd name="connsiteY0" fmla="*/ 0 h 208311"/>
                  <a:gd name="connsiteX1" fmla="*/ 0 w 130397"/>
                  <a:gd name="connsiteY1" fmla="*/ 208312 h 208311"/>
                  <a:gd name="connsiteX2" fmla="*/ 30480 w 130397"/>
                  <a:gd name="connsiteY2" fmla="*/ 208312 h 208311"/>
                  <a:gd name="connsiteX3" fmla="*/ 99060 w 130397"/>
                  <a:gd name="connsiteY3" fmla="*/ 63151 h 208311"/>
                  <a:gd name="connsiteX4" fmla="*/ 99060 w 130397"/>
                  <a:gd name="connsiteY4" fmla="*/ 208312 h 208311"/>
                  <a:gd name="connsiteX5" fmla="*/ 130397 w 130397"/>
                  <a:gd name="connsiteY5" fmla="*/ 208312 h 208311"/>
                  <a:gd name="connsiteX6" fmla="*/ 130397 w 130397"/>
                  <a:gd name="connsiteY6" fmla="*/ 0 h 208311"/>
                  <a:gd name="connsiteX7" fmla="*/ 100013 w 130397"/>
                  <a:gd name="connsiteY7" fmla="*/ 0 h 208311"/>
                  <a:gd name="connsiteX8" fmla="*/ 31242 w 130397"/>
                  <a:gd name="connsiteY8" fmla="*/ 146780 h 208311"/>
                  <a:gd name="connsiteX9" fmla="*/ 31242 w 130397"/>
                  <a:gd name="connsiteY9" fmla="*/ 0 h 208311"/>
                  <a:gd name="connsiteX10" fmla="*/ 0 w 130397"/>
                  <a:gd name="connsiteY10" fmla="*/ 0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0" y="0"/>
                    </a:move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151"/>
                    </a:lnTo>
                    <a:lnTo>
                      <a:pt x="99060" y="208312"/>
                    </a:ln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D7FACB2F-5F49-4A83-9FE4-AC9B8DBEF418}"/>
                  </a:ext>
                </a:extLst>
              </p:cNvPr>
              <p:cNvSpPr/>
              <p:nvPr/>
            </p:nvSpPr>
            <p:spPr>
              <a:xfrm>
                <a:off x="5508783" y="3331368"/>
                <a:ext cx="98202" cy="208406"/>
              </a:xfrm>
              <a:custGeom>
                <a:avLst/>
                <a:gdLst>
                  <a:gd name="connsiteX0" fmla="*/ 32766 w 98202"/>
                  <a:gd name="connsiteY0" fmla="*/ 31432 h 208406"/>
                  <a:gd name="connsiteX1" fmla="*/ 98203 w 98202"/>
                  <a:gd name="connsiteY1" fmla="*/ 31432 h 208406"/>
                  <a:gd name="connsiteX2" fmla="*/ 98203 w 98202"/>
                  <a:gd name="connsiteY2" fmla="*/ 0 h 208406"/>
                  <a:gd name="connsiteX3" fmla="*/ 32766 w 98202"/>
                  <a:gd name="connsiteY3" fmla="*/ 0 h 208406"/>
                  <a:gd name="connsiteX4" fmla="*/ 17050 w 98202"/>
                  <a:gd name="connsiteY4" fmla="*/ 0 h 208406"/>
                  <a:gd name="connsiteX5" fmla="*/ 0 w 98202"/>
                  <a:gd name="connsiteY5" fmla="*/ 0 h 208406"/>
                  <a:gd name="connsiteX6" fmla="*/ 0 w 98202"/>
                  <a:gd name="connsiteY6" fmla="*/ 208407 h 208406"/>
                  <a:gd name="connsiteX7" fmla="*/ 32766 w 98202"/>
                  <a:gd name="connsiteY7" fmla="*/ 208407 h 208406"/>
                  <a:gd name="connsiteX8" fmla="*/ 32766 w 98202"/>
                  <a:gd name="connsiteY8" fmla="*/ 3143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202" h="208406">
                    <a:moveTo>
                      <a:pt x="32766" y="31432"/>
                    </a:moveTo>
                    <a:lnTo>
                      <a:pt x="98203" y="31432"/>
                    </a:lnTo>
                    <a:lnTo>
                      <a:pt x="98203" y="0"/>
                    </a:lnTo>
                    <a:lnTo>
                      <a:pt x="32766" y="0"/>
                    </a:lnTo>
                    <a:lnTo>
                      <a:pt x="17050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766" y="208407"/>
                    </a:lnTo>
                    <a:lnTo>
                      <a:pt x="32766" y="3143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0B2E8196-E938-4F93-86EC-204B032DA1F0}"/>
                  </a:ext>
                </a:extLst>
              </p:cNvPr>
              <p:cNvSpPr/>
              <p:nvPr/>
            </p:nvSpPr>
            <p:spPr>
              <a:xfrm>
                <a:off x="5631941" y="3331368"/>
                <a:ext cx="130397" cy="208311"/>
              </a:xfrm>
              <a:custGeom>
                <a:avLst/>
                <a:gdLst>
                  <a:gd name="connsiteX0" fmla="*/ 99060 w 130397"/>
                  <a:gd name="connsiteY0" fmla="*/ 208312 h 208311"/>
                  <a:gd name="connsiteX1" fmla="*/ 130397 w 130397"/>
                  <a:gd name="connsiteY1" fmla="*/ 208312 h 208311"/>
                  <a:gd name="connsiteX2" fmla="*/ 130397 w 130397"/>
                  <a:gd name="connsiteY2" fmla="*/ 0 h 208311"/>
                  <a:gd name="connsiteX3" fmla="*/ 100013 w 130397"/>
                  <a:gd name="connsiteY3" fmla="*/ 0 h 208311"/>
                  <a:gd name="connsiteX4" fmla="*/ 31242 w 130397"/>
                  <a:gd name="connsiteY4" fmla="*/ 146780 h 208311"/>
                  <a:gd name="connsiteX5" fmla="*/ 31242 w 130397"/>
                  <a:gd name="connsiteY5" fmla="*/ 0 h 208311"/>
                  <a:gd name="connsiteX6" fmla="*/ 0 w 130397"/>
                  <a:gd name="connsiteY6" fmla="*/ 0 h 208311"/>
                  <a:gd name="connsiteX7" fmla="*/ 0 w 130397"/>
                  <a:gd name="connsiteY7" fmla="*/ 208312 h 208311"/>
                  <a:gd name="connsiteX8" fmla="*/ 30480 w 130397"/>
                  <a:gd name="connsiteY8" fmla="*/ 208312 h 208311"/>
                  <a:gd name="connsiteX9" fmla="*/ 99060 w 130397"/>
                  <a:gd name="connsiteY9" fmla="*/ 63151 h 208311"/>
                  <a:gd name="connsiteX10" fmla="*/ 99060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99060" y="208312"/>
                    </a:move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151"/>
                    </a:lnTo>
                    <a:lnTo>
                      <a:pt x="99060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8C6AC9A0-48A3-4AF0-9FE8-7C838128455D}"/>
                  </a:ext>
                </a:extLst>
              </p:cNvPr>
              <p:cNvSpPr/>
              <p:nvPr/>
            </p:nvSpPr>
            <p:spPr>
              <a:xfrm>
                <a:off x="5800248" y="3331368"/>
                <a:ext cx="113919" cy="208406"/>
              </a:xfrm>
              <a:custGeom>
                <a:avLst/>
                <a:gdLst>
                  <a:gd name="connsiteX0" fmla="*/ 113919 w 113919"/>
                  <a:gd name="connsiteY0" fmla="*/ 176879 h 208406"/>
                  <a:gd name="connsiteX1" fmla="*/ 32766 w 113919"/>
                  <a:gd name="connsiteY1" fmla="*/ 176879 h 208406"/>
                  <a:gd name="connsiteX2" fmla="*/ 32766 w 113919"/>
                  <a:gd name="connsiteY2" fmla="*/ 120587 h 208406"/>
                  <a:gd name="connsiteX3" fmla="*/ 102489 w 113919"/>
                  <a:gd name="connsiteY3" fmla="*/ 120587 h 208406"/>
                  <a:gd name="connsiteX4" fmla="*/ 102489 w 113919"/>
                  <a:gd name="connsiteY4" fmla="*/ 89345 h 208406"/>
                  <a:gd name="connsiteX5" fmla="*/ 32766 w 113919"/>
                  <a:gd name="connsiteY5" fmla="*/ 89345 h 208406"/>
                  <a:gd name="connsiteX6" fmla="*/ 32766 w 113919"/>
                  <a:gd name="connsiteY6" fmla="*/ 31528 h 208406"/>
                  <a:gd name="connsiteX7" fmla="*/ 113919 w 113919"/>
                  <a:gd name="connsiteY7" fmla="*/ 31528 h 208406"/>
                  <a:gd name="connsiteX8" fmla="*/ 113919 w 113919"/>
                  <a:gd name="connsiteY8" fmla="*/ 0 h 208406"/>
                  <a:gd name="connsiteX9" fmla="*/ 32766 w 113919"/>
                  <a:gd name="connsiteY9" fmla="*/ 0 h 208406"/>
                  <a:gd name="connsiteX10" fmla="*/ 14573 w 113919"/>
                  <a:gd name="connsiteY10" fmla="*/ 0 h 208406"/>
                  <a:gd name="connsiteX11" fmla="*/ 0 w 113919"/>
                  <a:gd name="connsiteY11" fmla="*/ 0 h 208406"/>
                  <a:gd name="connsiteX12" fmla="*/ 0 w 113919"/>
                  <a:gd name="connsiteY12" fmla="*/ 208407 h 208406"/>
                  <a:gd name="connsiteX13" fmla="*/ 14573 w 113919"/>
                  <a:gd name="connsiteY13" fmla="*/ 208407 h 208406"/>
                  <a:gd name="connsiteX14" fmla="*/ 32766 w 113919"/>
                  <a:gd name="connsiteY14" fmla="*/ 208407 h 208406"/>
                  <a:gd name="connsiteX15" fmla="*/ 113919 w 113919"/>
                  <a:gd name="connsiteY15" fmla="*/ 208407 h 208406"/>
                  <a:gd name="connsiteX16" fmla="*/ 113919 w 113919"/>
                  <a:gd name="connsiteY16" fmla="*/ 176879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3919" h="208406">
                    <a:moveTo>
                      <a:pt x="113919" y="176879"/>
                    </a:moveTo>
                    <a:lnTo>
                      <a:pt x="32766" y="176879"/>
                    </a:lnTo>
                    <a:lnTo>
                      <a:pt x="32766" y="120587"/>
                    </a:lnTo>
                    <a:lnTo>
                      <a:pt x="102489" y="120587"/>
                    </a:lnTo>
                    <a:lnTo>
                      <a:pt x="102489" y="89345"/>
                    </a:lnTo>
                    <a:lnTo>
                      <a:pt x="32766" y="89345"/>
                    </a:lnTo>
                    <a:lnTo>
                      <a:pt x="32766" y="31528"/>
                    </a:lnTo>
                    <a:lnTo>
                      <a:pt x="113919" y="31528"/>
                    </a:lnTo>
                    <a:lnTo>
                      <a:pt x="113919" y="0"/>
                    </a:lnTo>
                    <a:lnTo>
                      <a:pt x="32766" y="0"/>
                    </a:lnTo>
                    <a:lnTo>
                      <a:pt x="14573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14573" y="208407"/>
                    </a:lnTo>
                    <a:lnTo>
                      <a:pt x="32766" y="208407"/>
                    </a:lnTo>
                    <a:lnTo>
                      <a:pt x="113919" y="208407"/>
                    </a:lnTo>
                    <a:lnTo>
                      <a:pt x="113919" y="17687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1D5337AB-7018-411E-AAE9-DA03C1584B51}"/>
                  </a:ext>
                </a:extLst>
              </p:cNvPr>
              <p:cNvSpPr/>
              <p:nvPr/>
            </p:nvSpPr>
            <p:spPr>
              <a:xfrm>
                <a:off x="5943408" y="3331368"/>
                <a:ext cx="124206" cy="208406"/>
              </a:xfrm>
              <a:custGeom>
                <a:avLst/>
                <a:gdLst>
                  <a:gd name="connsiteX0" fmla="*/ 0 w 124206"/>
                  <a:gd name="connsiteY0" fmla="*/ 0 h 208406"/>
                  <a:gd name="connsiteX1" fmla="*/ 0 w 124206"/>
                  <a:gd name="connsiteY1" fmla="*/ 208407 h 208406"/>
                  <a:gd name="connsiteX2" fmla="*/ 32861 w 124206"/>
                  <a:gd name="connsiteY2" fmla="*/ 208407 h 208406"/>
                  <a:gd name="connsiteX3" fmla="*/ 32861 w 124206"/>
                  <a:gd name="connsiteY3" fmla="*/ 121158 h 208406"/>
                  <a:gd name="connsiteX4" fmla="*/ 91345 w 124206"/>
                  <a:gd name="connsiteY4" fmla="*/ 121158 h 208406"/>
                  <a:gd name="connsiteX5" fmla="*/ 91345 w 124206"/>
                  <a:gd name="connsiteY5" fmla="*/ 208407 h 208406"/>
                  <a:gd name="connsiteX6" fmla="*/ 124206 w 124206"/>
                  <a:gd name="connsiteY6" fmla="*/ 208407 h 208406"/>
                  <a:gd name="connsiteX7" fmla="*/ 124206 w 124206"/>
                  <a:gd name="connsiteY7" fmla="*/ 0 h 208406"/>
                  <a:gd name="connsiteX8" fmla="*/ 91345 w 124206"/>
                  <a:gd name="connsiteY8" fmla="*/ 0 h 208406"/>
                  <a:gd name="connsiteX9" fmla="*/ 91345 w 124206"/>
                  <a:gd name="connsiteY9" fmla="*/ 90011 h 208406"/>
                  <a:gd name="connsiteX10" fmla="*/ 32861 w 124206"/>
                  <a:gd name="connsiteY10" fmla="*/ 90011 h 208406"/>
                  <a:gd name="connsiteX11" fmla="*/ 32861 w 124206"/>
                  <a:gd name="connsiteY11" fmla="*/ 0 h 208406"/>
                  <a:gd name="connsiteX12" fmla="*/ 0 w 124206"/>
                  <a:gd name="connsiteY12" fmla="*/ 0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206" h="208406">
                    <a:moveTo>
                      <a:pt x="0" y="0"/>
                    </a:move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1158"/>
                    </a:lnTo>
                    <a:lnTo>
                      <a:pt x="91345" y="121158"/>
                    </a:lnTo>
                    <a:lnTo>
                      <a:pt x="91345" y="208407"/>
                    </a:lnTo>
                    <a:lnTo>
                      <a:pt x="124206" y="208407"/>
                    </a:lnTo>
                    <a:lnTo>
                      <a:pt x="124206" y="0"/>
                    </a:lnTo>
                    <a:lnTo>
                      <a:pt x="91345" y="0"/>
                    </a:lnTo>
                    <a:lnTo>
                      <a:pt x="91345" y="90011"/>
                    </a:lnTo>
                    <a:lnTo>
                      <a:pt x="32861" y="90011"/>
                    </a:lnTo>
                    <a:lnTo>
                      <a:pt x="3286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39ACF75F-07C7-4193-981C-BBC1650C735D}"/>
                  </a:ext>
                </a:extLst>
              </p:cNvPr>
              <p:cNvSpPr/>
              <p:nvPr/>
            </p:nvSpPr>
            <p:spPr>
              <a:xfrm>
                <a:off x="6105429" y="3331368"/>
                <a:ext cx="117919" cy="208406"/>
              </a:xfrm>
              <a:custGeom>
                <a:avLst/>
                <a:gdLst>
                  <a:gd name="connsiteX0" fmla="*/ 62675 w 117919"/>
                  <a:gd name="connsiteY0" fmla="*/ 208407 h 208406"/>
                  <a:gd name="connsiteX1" fmla="*/ 92392 w 117919"/>
                  <a:gd name="connsiteY1" fmla="*/ 201930 h 208406"/>
                  <a:gd name="connsiteX2" fmla="*/ 111347 w 117919"/>
                  <a:gd name="connsiteY2" fmla="*/ 182975 h 208406"/>
                  <a:gd name="connsiteX3" fmla="*/ 117919 w 117919"/>
                  <a:gd name="connsiteY3" fmla="*/ 153543 h 208406"/>
                  <a:gd name="connsiteX4" fmla="*/ 117919 w 117919"/>
                  <a:gd name="connsiteY4" fmla="*/ 137636 h 208406"/>
                  <a:gd name="connsiteX5" fmla="*/ 111347 w 117919"/>
                  <a:gd name="connsiteY5" fmla="*/ 107632 h 208406"/>
                  <a:gd name="connsiteX6" fmla="*/ 92392 w 117919"/>
                  <a:gd name="connsiteY6" fmla="*/ 88487 h 208406"/>
                  <a:gd name="connsiteX7" fmla="*/ 62675 w 117919"/>
                  <a:gd name="connsiteY7" fmla="*/ 81820 h 208406"/>
                  <a:gd name="connsiteX8" fmla="*/ 32861 w 117919"/>
                  <a:gd name="connsiteY8" fmla="*/ 81820 h 208406"/>
                  <a:gd name="connsiteX9" fmla="*/ 32861 w 117919"/>
                  <a:gd name="connsiteY9" fmla="*/ 0 h 208406"/>
                  <a:gd name="connsiteX10" fmla="*/ 0 w 117919"/>
                  <a:gd name="connsiteY10" fmla="*/ 0 h 208406"/>
                  <a:gd name="connsiteX11" fmla="*/ 0 w 117919"/>
                  <a:gd name="connsiteY11" fmla="*/ 208407 h 208406"/>
                  <a:gd name="connsiteX12" fmla="*/ 62675 w 117919"/>
                  <a:gd name="connsiteY12" fmla="*/ 208407 h 208406"/>
                  <a:gd name="connsiteX13" fmla="*/ 61817 w 117919"/>
                  <a:gd name="connsiteY13" fmla="*/ 113252 h 208406"/>
                  <a:gd name="connsiteX14" fmla="*/ 78676 w 117919"/>
                  <a:gd name="connsiteY14" fmla="*/ 120301 h 208406"/>
                  <a:gd name="connsiteX15" fmla="*/ 84772 w 117919"/>
                  <a:gd name="connsiteY15" fmla="*/ 139827 h 208406"/>
                  <a:gd name="connsiteX16" fmla="*/ 84772 w 117919"/>
                  <a:gd name="connsiteY16" fmla="*/ 151257 h 208406"/>
                  <a:gd name="connsiteX17" fmla="*/ 78676 w 117919"/>
                  <a:gd name="connsiteY17" fmla="*/ 170307 h 208406"/>
                  <a:gd name="connsiteX18" fmla="*/ 61817 w 117919"/>
                  <a:gd name="connsiteY18" fmla="*/ 177070 h 208406"/>
                  <a:gd name="connsiteX19" fmla="*/ 32861 w 117919"/>
                  <a:gd name="connsiteY19" fmla="*/ 177070 h 208406"/>
                  <a:gd name="connsiteX20" fmla="*/ 32861 w 117919"/>
                  <a:gd name="connsiteY20" fmla="*/ 113252 h 208406"/>
                  <a:gd name="connsiteX21" fmla="*/ 61817 w 117919"/>
                  <a:gd name="connsiteY21" fmla="*/ 11325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919" h="208406">
                    <a:moveTo>
                      <a:pt x="62675" y="208407"/>
                    </a:moveTo>
                    <a:cubicBezTo>
                      <a:pt x="74200" y="208407"/>
                      <a:pt x="84201" y="206216"/>
                      <a:pt x="92392" y="201930"/>
                    </a:cubicBezTo>
                    <a:cubicBezTo>
                      <a:pt x="100679" y="197549"/>
                      <a:pt x="106966" y="191262"/>
                      <a:pt x="111347" y="182975"/>
                    </a:cubicBezTo>
                    <a:cubicBezTo>
                      <a:pt x="115729" y="174689"/>
                      <a:pt x="117919" y="164878"/>
                      <a:pt x="117919" y="153543"/>
                    </a:cubicBezTo>
                    <a:lnTo>
                      <a:pt x="117919" y="137636"/>
                    </a:lnTo>
                    <a:cubicBezTo>
                      <a:pt x="117919" y="126016"/>
                      <a:pt x="115729" y="116015"/>
                      <a:pt x="111347" y="107632"/>
                    </a:cubicBezTo>
                    <a:cubicBezTo>
                      <a:pt x="106966" y="99346"/>
                      <a:pt x="100584" y="92964"/>
                      <a:pt x="92392" y="88487"/>
                    </a:cubicBezTo>
                    <a:cubicBezTo>
                      <a:pt x="84106" y="84011"/>
                      <a:pt x="74200" y="81820"/>
                      <a:pt x="62675" y="81820"/>
                    </a:cubicBezTo>
                    <a:lnTo>
                      <a:pt x="32861" y="81820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2675" y="208407"/>
                    </a:lnTo>
                    <a:close/>
                    <a:moveTo>
                      <a:pt x="61817" y="113252"/>
                    </a:moveTo>
                    <a:cubicBezTo>
                      <a:pt x="68961" y="113252"/>
                      <a:pt x="74581" y="115633"/>
                      <a:pt x="78676" y="120301"/>
                    </a:cubicBezTo>
                    <a:cubicBezTo>
                      <a:pt x="82772" y="124968"/>
                      <a:pt x="84772" y="131445"/>
                      <a:pt x="84772" y="139827"/>
                    </a:cubicBezTo>
                    <a:lnTo>
                      <a:pt x="84772" y="151257"/>
                    </a:lnTo>
                    <a:cubicBezTo>
                      <a:pt x="84772" y="159353"/>
                      <a:pt x="82772" y="165735"/>
                      <a:pt x="78676" y="170307"/>
                    </a:cubicBezTo>
                    <a:cubicBezTo>
                      <a:pt x="74581" y="174879"/>
                      <a:pt x="68961" y="177070"/>
                      <a:pt x="61817" y="177070"/>
                    </a:cubicBezTo>
                    <a:lnTo>
                      <a:pt x="32861" y="177070"/>
                    </a:lnTo>
                    <a:lnTo>
                      <a:pt x="32861" y="113252"/>
                    </a:lnTo>
                    <a:lnTo>
                      <a:pt x="61817" y="11325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99763F0F-3C04-4CA4-A8FC-1641953E60B4}"/>
                  </a:ext>
                </a:extLst>
              </p:cNvPr>
              <p:cNvSpPr/>
              <p:nvPr/>
            </p:nvSpPr>
            <p:spPr>
              <a:xfrm>
                <a:off x="6241351" y="3331368"/>
                <a:ext cx="33146" cy="208406"/>
              </a:xfrm>
              <a:custGeom>
                <a:avLst/>
                <a:gdLst>
                  <a:gd name="connsiteX0" fmla="*/ 0 w 33146"/>
                  <a:gd name="connsiteY0" fmla="*/ 0 h 208406"/>
                  <a:gd name="connsiteX1" fmla="*/ 33147 w 33146"/>
                  <a:gd name="connsiteY1" fmla="*/ 0 h 208406"/>
                  <a:gd name="connsiteX2" fmla="*/ 33147 w 33146"/>
                  <a:gd name="connsiteY2" fmla="*/ 208407 h 208406"/>
                  <a:gd name="connsiteX3" fmla="*/ 0 w 33146"/>
                  <a:gd name="connsiteY3" fmla="*/ 20840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6" h="208406">
                    <a:moveTo>
                      <a:pt x="0" y="0"/>
                    </a:moveTo>
                    <a:lnTo>
                      <a:pt x="33147" y="0"/>
                    </a:lnTo>
                    <a:lnTo>
                      <a:pt x="33147" y="208407"/>
                    </a:lnTo>
                    <a:lnTo>
                      <a:pt x="0" y="20840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EF74A8CB-264D-44ED-944B-AE325EC42FE8}"/>
                  </a:ext>
                </a:extLst>
              </p:cNvPr>
              <p:cNvSpPr/>
              <p:nvPr/>
            </p:nvSpPr>
            <p:spPr>
              <a:xfrm>
                <a:off x="5217318" y="3683697"/>
                <a:ext cx="124206" cy="208407"/>
              </a:xfrm>
              <a:custGeom>
                <a:avLst/>
                <a:gdLst>
                  <a:gd name="connsiteX0" fmla="*/ 97917 w 124206"/>
                  <a:gd name="connsiteY0" fmla="*/ 6668 h 208407"/>
                  <a:gd name="connsiteX1" fmla="*/ 68104 w 124206"/>
                  <a:gd name="connsiteY1" fmla="*/ 0 h 208407"/>
                  <a:gd name="connsiteX2" fmla="*/ 0 w 124206"/>
                  <a:gd name="connsiteY2" fmla="*/ 0 h 208407"/>
                  <a:gd name="connsiteX3" fmla="*/ 0 w 124206"/>
                  <a:gd name="connsiteY3" fmla="*/ 208407 h 208407"/>
                  <a:gd name="connsiteX4" fmla="*/ 32861 w 124206"/>
                  <a:gd name="connsiteY4" fmla="*/ 208407 h 208407"/>
                  <a:gd name="connsiteX5" fmla="*/ 32861 w 124206"/>
                  <a:gd name="connsiteY5" fmla="*/ 127540 h 208407"/>
                  <a:gd name="connsiteX6" fmla="*/ 68104 w 124206"/>
                  <a:gd name="connsiteY6" fmla="*/ 127540 h 208407"/>
                  <a:gd name="connsiteX7" fmla="*/ 97822 w 124206"/>
                  <a:gd name="connsiteY7" fmla="*/ 120968 h 208407"/>
                  <a:gd name="connsiteX8" fmla="*/ 117348 w 124206"/>
                  <a:gd name="connsiteY8" fmla="*/ 101918 h 208407"/>
                  <a:gd name="connsiteX9" fmla="*/ 124206 w 124206"/>
                  <a:gd name="connsiteY9" fmla="*/ 72581 h 208407"/>
                  <a:gd name="connsiteX10" fmla="*/ 124206 w 124206"/>
                  <a:gd name="connsiteY10" fmla="*/ 55340 h 208407"/>
                  <a:gd name="connsiteX11" fmla="*/ 117348 w 124206"/>
                  <a:gd name="connsiteY11" fmla="*/ 25718 h 208407"/>
                  <a:gd name="connsiteX12" fmla="*/ 98012 w 124206"/>
                  <a:gd name="connsiteY12" fmla="*/ 6477 h 208407"/>
                  <a:gd name="connsiteX13" fmla="*/ 90488 w 124206"/>
                  <a:gd name="connsiteY13" fmla="*/ 71152 h 208407"/>
                  <a:gd name="connsiteX14" fmla="*/ 84582 w 124206"/>
                  <a:gd name="connsiteY14" fmla="*/ 89345 h 208407"/>
                  <a:gd name="connsiteX15" fmla="*/ 68580 w 124206"/>
                  <a:gd name="connsiteY15" fmla="*/ 96202 h 208407"/>
                  <a:gd name="connsiteX16" fmla="*/ 32861 w 124206"/>
                  <a:gd name="connsiteY16" fmla="*/ 96202 h 208407"/>
                  <a:gd name="connsiteX17" fmla="*/ 32861 w 124206"/>
                  <a:gd name="connsiteY17" fmla="*/ 31433 h 208407"/>
                  <a:gd name="connsiteX18" fmla="*/ 68580 w 124206"/>
                  <a:gd name="connsiteY18" fmla="*/ 31433 h 208407"/>
                  <a:gd name="connsiteX19" fmla="*/ 84677 w 124206"/>
                  <a:gd name="connsiteY19" fmla="*/ 38291 h 208407"/>
                  <a:gd name="connsiteX20" fmla="*/ 90583 w 124206"/>
                  <a:gd name="connsiteY20" fmla="*/ 57055 h 208407"/>
                  <a:gd name="connsiteX21" fmla="*/ 90583 w 124206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6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4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8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3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1FCB1BF1-BFBA-4D1C-A98A-BE97800235C8}"/>
                  </a:ext>
                </a:extLst>
              </p:cNvPr>
              <p:cNvSpPr/>
              <p:nvPr/>
            </p:nvSpPr>
            <p:spPr>
              <a:xfrm>
                <a:off x="5367908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3" y="32385"/>
                      <a:pt x="63627" y="32385"/>
                    </a:cubicBezTo>
                    <a:cubicBezTo>
                      <a:pt x="72962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218A0E72-D18A-42A0-8596-1FB127752259}"/>
                  </a:ext>
                </a:extLst>
              </p:cNvPr>
              <p:cNvSpPr/>
              <p:nvPr/>
            </p:nvSpPr>
            <p:spPr>
              <a:xfrm>
                <a:off x="5522975" y="3681602"/>
                <a:ext cx="122872" cy="212693"/>
              </a:xfrm>
              <a:custGeom>
                <a:avLst/>
                <a:gdLst>
                  <a:gd name="connsiteX0" fmla="*/ 41053 w 122872"/>
                  <a:gd name="connsiteY0" fmla="*/ 41243 h 212693"/>
                  <a:gd name="connsiteX1" fmla="*/ 61627 w 122872"/>
                  <a:gd name="connsiteY1" fmla="*/ 32480 h 212693"/>
                  <a:gd name="connsiteX2" fmla="*/ 75438 w 122872"/>
                  <a:gd name="connsiteY2" fmla="*/ 36290 h 212693"/>
                  <a:gd name="connsiteX3" fmla="*/ 84868 w 122872"/>
                  <a:gd name="connsiteY3" fmla="*/ 47720 h 212693"/>
                  <a:gd name="connsiteX4" fmla="*/ 89440 w 122872"/>
                  <a:gd name="connsiteY4" fmla="*/ 66485 h 212693"/>
                  <a:gd name="connsiteX5" fmla="*/ 122873 w 122872"/>
                  <a:gd name="connsiteY5" fmla="*/ 66485 h 212693"/>
                  <a:gd name="connsiteX6" fmla="*/ 114014 w 122872"/>
                  <a:gd name="connsiteY6" fmla="*/ 29718 h 212693"/>
                  <a:gd name="connsiteX7" fmla="*/ 93536 w 122872"/>
                  <a:gd name="connsiteY7" fmla="*/ 7430 h 212693"/>
                  <a:gd name="connsiteX8" fmla="*/ 61627 w 122872"/>
                  <a:gd name="connsiteY8" fmla="*/ 0 h 212693"/>
                  <a:gd name="connsiteX9" fmla="*/ 28670 w 122872"/>
                  <a:gd name="connsiteY9" fmla="*/ 7906 h 212693"/>
                  <a:gd name="connsiteX10" fmla="*/ 7430 w 122872"/>
                  <a:gd name="connsiteY10" fmla="*/ 30385 h 212693"/>
                  <a:gd name="connsiteX11" fmla="*/ 0 w 122872"/>
                  <a:gd name="connsiteY11" fmla="*/ 65532 h 212693"/>
                  <a:gd name="connsiteX12" fmla="*/ 0 w 122872"/>
                  <a:gd name="connsiteY12" fmla="*/ 147352 h 212693"/>
                  <a:gd name="connsiteX13" fmla="*/ 7430 w 122872"/>
                  <a:gd name="connsiteY13" fmla="*/ 182404 h 212693"/>
                  <a:gd name="connsiteX14" fmla="*/ 28670 w 122872"/>
                  <a:gd name="connsiteY14" fmla="*/ 204883 h 212693"/>
                  <a:gd name="connsiteX15" fmla="*/ 61627 w 122872"/>
                  <a:gd name="connsiteY15" fmla="*/ 212693 h 212693"/>
                  <a:gd name="connsiteX16" fmla="*/ 93440 w 122872"/>
                  <a:gd name="connsiteY16" fmla="*/ 205264 h 212693"/>
                  <a:gd name="connsiteX17" fmla="*/ 113919 w 122872"/>
                  <a:gd name="connsiteY17" fmla="*/ 182975 h 212693"/>
                  <a:gd name="connsiteX18" fmla="*/ 122777 w 122872"/>
                  <a:gd name="connsiteY18" fmla="*/ 146209 h 212693"/>
                  <a:gd name="connsiteX19" fmla="*/ 89345 w 122872"/>
                  <a:gd name="connsiteY19" fmla="*/ 146209 h 212693"/>
                  <a:gd name="connsiteX20" fmla="*/ 80772 w 122872"/>
                  <a:gd name="connsiteY20" fmla="*/ 171736 h 212693"/>
                  <a:gd name="connsiteX21" fmla="*/ 61532 w 122872"/>
                  <a:gd name="connsiteY21" fmla="*/ 180213 h 212693"/>
                  <a:gd name="connsiteX22" fmla="*/ 40958 w 122872"/>
                  <a:gd name="connsiteY22" fmla="*/ 171545 h 212693"/>
                  <a:gd name="connsiteX23" fmla="*/ 33433 w 122872"/>
                  <a:gd name="connsiteY23" fmla="*/ 147352 h 212693"/>
                  <a:gd name="connsiteX24" fmla="*/ 33433 w 122872"/>
                  <a:gd name="connsiteY24" fmla="*/ 65532 h 212693"/>
                  <a:gd name="connsiteX25" fmla="*/ 40958 w 122872"/>
                  <a:gd name="connsiteY25" fmla="*/ 41339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693">
                    <a:moveTo>
                      <a:pt x="41053" y="41243"/>
                    </a:move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5"/>
                    </a:cubicBezTo>
                    <a:lnTo>
                      <a:pt x="122873" y="66485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9" y="12383"/>
                      <a:pt x="93536" y="7430"/>
                    </a:cubicBezTo>
                    <a:cubicBezTo>
                      <a:pt x="84773" y="2477"/>
                      <a:pt x="74200" y="0"/>
                      <a:pt x="61627" y="0"/>
                    </a:cubicBezTo>
                    <a:cubicBezTo>
                      <a:pt x="49054" y="0"/>
                      <a:pt x="37910" y="2667"/>
                      <a:pt x="28670" y="7906"/>
                    </a:cubicBezTo>
                    <a:cubicBezTo>
                      <a:pt x="19431" y="13145"/>
                      <a:pt x="12287" y="20669"/>
                      <a:pt x="7430" y="30385"/>
                    </a:cubicBezTo>
                    <a:cubicBezTo>
                      <a:pt x="2477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7" y="172593"/>
                      <a:pt x="7430" y="182404"/>
                    </a:cubicBezTo>
                    <a:cubicBezTo>
                      <a:pt x="12383" y="192215"/>
                      <a:pt x="19431" y="199739"/>
                      <a:pt x="28670" y="204883"/>
                    </a:cubicBezTo>
                    <a:cubicBezTo>
                      <a:pt x="37910" y="210026"/>
                      <a:pt x="48959" y="212693"/>
                      <a:pt x="61627" y="212693"/>
                    </a:cubicBezTo>
                    <a:cubicBezTo>
                      <a:pt x="74295" y="212693"/>
                      <a:pt x="84773" y="210217"/>
                      <a:pt x="93440" y="205264"/>
                    </a:cubicBezTo>
                    <a:cubicBezTo>
                      <a:pt x="102108" y="200311"/>
                      <a:pt x="108966" y="192881"/>
                      <a:pt x="113919" y="182975"/>
                    </a:cubicBezTo>
                    <a:cubicBezTo>
                      <a:pt x="118872" y="173069"/>
                      <a:pt x="121825" y="160782"/>
                      <a:pt x="122777" y="146209"/>
                    </a:cubicBezTo>
                    <a:lnTo>
                      <a:pt x="89345" y="146209"/>
                    </a:lnTo>
                    <a:cubicBezTo>
                      <a:pt x="88392" y="157544"/>
                      <a:pt x="85535" y="166116"/>
                      <a:pt x="80772" y="171736"/>
                    </a:cubicBezTo>
                    <a:cubicBezTo>
                      <a:pt x="76010" y="177356"/>
                      <a:pt x="69628" y="180213"/>
                      <a:pt x="61532" y="180213"/>
                    </a:cubicBezTo>
                    <a:cubicBezTo>
                      <a:pt x="52864" y="180213"/>
                      <a:pt x="46006" y="177356"/>
                      <a:pt x="40958" y="171545"/>
                    </a:cubicBezTo>
                    <a:cubicBezTo>
                      <a:pt x="35909" y="165735"/>
                      <a:pt x="33433" y="157734"/>
                      <a:pt x="33433" y="147352"/>
                    </a:cubicBezTo>
                    <a:lnTo>
                      <a:pt x="33433" y="65532"/>
                    </a:lnTo>
                    <a:cubicBezTo>
                      <a:pt x="33433" y="55245"/>
                      <a:pt x="35909" y="47149"/>
                      <a:pt x="40958" y="4133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C424465A-5F91-4FC2-9D5E-5F2F0FFEEAB6}"/>
                  </a:ext>
                </a:extLst>
              </p:cNvPr>
              <p:cNvSpPr/>
              <p:nvPr/>
            </p:nvSpPr>
            <p:spPr>
              <a:xfrm>
                <a:off x="5674327" y="3683697"/>
                <a:ext cx="124206" cy="208407"/>
              </a:xfrm>
              <a:custGeom>
                <a:avLst/>
                <a:gdLst>
                  <a:gd name="connsiteX0" fmla="*/ 91345 w 124206"/>
                  <a:gd name="connsiteY0" fmla="*/ 0 h 208407"/>
                  <a:gd name="connsiteX1" fmla="*/ 32861 w 124206"/>
                  <a:gd name="connsiteY1" fmla="*/ 0 h 208407"/>
                  <a:gd name="connsiteX2" fmla="*/ 18383 w 124206"/>
                  <a:gd name="connsiteY2" fmla="*/ 0 h 208407"/>
                  <a:gd name="connsiteX3" fmla="*/ 0 w 124206"/>
                  <a:gd name="connsiteY3" fmla="*/ 0 h 208407"/>
                  <a:gd name="connsiteX4" fmla="*/ 0 w 124206"/>
                  <a:gd name="connsiteY4" fmla="*/ 208407 h 208407"/>
                  <a:gd name="connsiteX5" fmla="*/ 32861 w 124206"/>
                  <a:gd name="connsiteY5" fmla="*/ 208407 h 208407"/>
                  <a:gd name="connsiteX6" fmla="*/ 32861 w 124206"/>
                  <a:gd name="connsiteY6" fmla="*/ 31433 h 208407"/>
                  <a:gd name="connsiteX7" fmla="*/ 91345 w 124206"/>
                  <a:gd name="connsiteY7" fmla="*/ 31433 h 208407"/>
                  <a:gd name="connsiteX8" fmla="*/ 91345 w 124206"/>
                  <a:gd name="connsiteY8" fmla="*/ 208407 h 208407"/>
                  <a:gd name="connsiteX9" fmla="*/ 124206 w 124206"/>
                  <a:gd name="connsiteY9" fmla="*/ 208407 h 208407"/>
                  <a:gd name="connsiteX10" fmla="*/ 124206 w 124206"/>
                  <a:gd name="connsiteY10" fmla="*/ 0 h 208407"/>
                  <a:gd name="connsiteX11" fmla="*/ 110300 w 124206"/>
                  <a:gd name="connsiteY11" fmla="*/ 0 h 208407"/>
                  <a:gd name="connsiteX12" fmla="*/ 91345 w 124206"/>
                  <a:gd name="connsiteY12" fmla="*/ 0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206" h="208407">
                    <a:moveTo>
                      <a:pt x="91345" y="0"/>
                    </a:moveTo>
                    <a:lnTo>
                      <a:pt x="32861" y="0"/>
                    </a:lnTo>
                    <a:lnTo>
                      <a:pt x="18383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31433"/>
                    </a:lnTo>
                    <a:lnTo>
                      <a:pt x="91345" y="31433"/>
                    </a:lnTo>
                    <a:lnTo>
                      <a:pt x="91345" y="208407"/>
                    </a:lnTo>
                    <a:lnTo>
                      <a:pt x="124206" y="208407"/>
                    </a:lnTo>
                    <a:lnTo>
                      <a:pt x="124206" y="0"/>
                    </a:lnTo>
                    <a:lnTo>
                      <a:pt x="110300" y="0"/>
                    </a:lnTo>
                    <a:lnTo>
                      <a:pt x="91345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C8EB8617-62AE-4220-84A4-A70786192C27}"/>
                  </a:ext>
                </a:extLst>
              </p:cNvPr>
              <p:cNvSpPr/>
              <p:nvPr/>
            </p:nvSpPr>
            <p:spPr>
              <a:xfrm>
                <a:off x="5834252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2" y="32385"/>
                      <a:pt x="63627" y="32385"/>
                    </a:cubicBezTo>
                    <a:cubicBezTo>
                      <a:pt x="72961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B0F71E3A-C6D4-478F-8E27-4BF85A168011}"/>
                  </a:ext>
                </a:extLst>
              </p:cNvPr>
              <p:cNvSpPr/>
              <p:nvPr/>
            </p:nvSpPr>
            <p:spPr>
              <a:xfrm>
                <a:off x="5975698" y="3683697"/>
                <a:ext cx="126396" cy="208407"/>
              </a:xfrm>
              <a:custGeom>
                <a:avLst/>
                <a:gdLst>
                  <a:gd name="connsiteX0" fmla="*/ 0 w 126396"/>
                  <a:gd name="connsiteY0" fmla="*/ 31433 h 208407"/>
                  <a:gd name="connsiteX1" fmla="*/ 46863 w 126396"/>
                  <a:gd name="connsiteY1" fmla="*/ 31433 h 208407"/>
                  <a:gd name="connsiteX2" fmla="*/ 46863 w 126396"/>
                  <a:gd name="connsiteY2" fmla="*/ 208407 h 208407"/>
                  <a:gd name="connsiteX3" fmla="*/ 79439 w 126396"/>
                  <a:gd name="connsiteY3" fmla="*/ 208407 h 208407"/>
                  <a:gd name="connsiteX4" fmla="*/ 79439 w 126396"/>
                  <a:gd name="connsiteY4" fmla="*/ 31433 h 208407"/>
                  <a:gd name="connsiteX5" fmla="*/ 126397 w 126396"/>
                  <a:gd name="connsiteY5" fmla="*/ 31433 h 208407"/>
                  <a:gd name="connsiteX6" fmla="*/ 126397 w 126396"/>
                  <a:gd name="connsiteY6" fmla="*/ 0 h 208407"/>
                  <a:gd name="connsiteX7" fmla="*/ 0 w 126396"/>
                  <a:gd name="connsiteY7" fmla="*/ 0 h 208407"/>
                  <a:gd name="connsiteX8" fmla="*/ 0 w 126396"/>
                  <a:gd name="connsiteY8" fmla="*/ 31433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396" h="208407">
                    <a:moveTo>
                      <a:pt x="0" y="31433"/>
                    </a:moveTo>
                    <a:lnTo>
                      <a:pt x="46863" y="31433"/>
                    </a:lnTo>
                    <a:lnTo>
                      <a:pt x="46863" y="208407"/>
                    </a:lnTo>
                    <a:lnTo>
                      <a:pt x="79439" y="208407"/>
                    </a:lnTo>
                    <a:lnTo>
                      <a:pt x="79439" y="31433"/>
                    </a:lnTo>
                    <a:lnTo>
                      <a:pt x="126397" y="31433"/>
                    </a:lnTo>
                    <a:lnTo>
                      <a:pt x="126397" y="0"/>
                    </a:lnTo>
                    <a:lnTo>
                      <a:pt x="0" y="0"/>
                    </a:lnTo>
                    <a:lnTo>
                      <a:pt x="0" y="3143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DA523E39-FD43-4EA2-B493-B01FB215615C}"/>
                  </a:ext>
                </a:extLst>
              </p:cNvPr>
              <p:cNvSpPr/>
              <p:nvPr/>
            </p:nvSpPr>
            <p:spPr>
              <a:xfrm>
                <a:off x="6124193" y="3683697"/>
                <a:ext cx="124205" cy="208407"/>
              </a:xfrm>
              <a:custGeom>
                <a:avLst/>
                <a:gdLst>
                  <a:gd name="connsiteX0" fmla="*/ 97917 w 124205"/>
                  <a:gd name="connsiteY0" fmla="*/ 6668 h 208407"/>
                  <a:gd name="connsiteX1" fmla="*/ 68104 w 124205"/>
                  <a:gd name="connsiteY1" fmla="*/ 0 h 208407"/>
                  <a:gd name="connsiteX2" fmla="*/ 0 w 124205"/>
                  <a:gd name="connsiteY2" fmla="*/ 0 h 208407"/>
                  <a:gd name="connsiteX3" fmla="*/ 0 w 124205"/>
                  <a:gd name="connsiteY3" fmla="*/ 208407 h 208407"/>
                  <a:gd name="connsiteX4" fmla="*/ 32861 w 124205"/>
                  <a:gd name="connsiteY4" fmla="*/ 208407 h 208407"/>
                  <a:gd name="connsiteX5" fmla="*/ 32861 w 124205"/>
                  <a:gd name="connsiteY5" fmla="*/ 127540 h 208407"/>
                  <a:gd name="connsiteX6" fmla="*/ 68104 w 124205"/>
                  <a:gd name="connsiteY6" fmla="*/ 127540 h 208407"/>
                  <a:gd name="connsiteX7" fmla="*/ 97822 w 124205"/>
                  <a:gd name="connsiteY7" fmla="*/ 120968 h 208407"/>
                  <a:gd name="connsiteX8" fmla="*/ 117348 w 124205"/>
                  <a:gd name="connsiteY8" fmla="*/ 101918 h 208407"/>
                  <a:gd name="connsiteX9" fmla="*/ 124206 w 124205"/>
                  <a:gd name="connsiteY9" fmla="*/ 72581 h 208407"/>
                  <a:gd name="connsiteX10" fmla="*/ 124206 w 124205"/>
                  <a:gd name="connsiteY10" fmla="*/ 55340 h 208407"/>
                  <a:gd name="connsiteX11" fmla="*/ 117348 w 124205"/>
                  <a:gd name="connsiteY11" fmla="*/ 25718 h 208407"/>
                  <a:gd name="connsiteX12" fmla="*/ 98012 w 124205"/>
                  <a:gd name="connsiteY12" fmla="*/ 6477 h 208407"/>
                  <a:gd name="connsiteX13" fmla="*/ 90488 w 124205"/>
                  <a:gd name="connsiteY13" fmla="*/ 71152 h 208407"/>
                  <a:gd name="connsiteX14" fmla="*/ 84582 w 124205"/>
                  <a:gd name="connsiteY14" fmla="*/ 89345 h 208407"/>
                  <a:gd name="connsiteX15" fmla="*/ 68580 w 124205"/>
                  <a:gd name="connsiteY15" fmla="*/ 96202 h 208407"/>
                  <a:gd name="connsiteX16" fmla="*/ 32861 w 124205"/>
                  <a:gd name="connsiteY16" fmla="*/ 96202 h 208407"/>
                  <a:gd name="connsiteX17" fmla="*/ 32861 w 124205"/>
                  <a:gd name="connsiteY17" fmla="*/ 31433 h 208407"/>
                  <a:gd name="connsiteX18" fmla="*/ 68580 w 124205"/>
                  <a:gd name="connsiteY18" fmla="*/ 31433 h 208407"/>
                  <a:gd name="connsiteX19" fmla="*/ 84677 w 124205"/>
                  <a:gd name="connsiteY19" fmla="*/ 38291 h 208407"/>
                  <a:gd name="connsiteX20" fmla="*/ 90583 w 124205"/>
                  <a:gd name="connsiteY20" fmla="*/ 57055 h 208407"/>
                  <a:gd name="connsiteX21" fmla="*/ 90583 w 124205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5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4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7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2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9EFDBC31-E747-405B-B657-B08D213D96A3}"/>
                  </a:ext>
                </a:extLst>
              </p:cNvPr>
              <p:cNvSpPr/>
              <p:nvPr/>
            </p:nvSpPr>
            <p:spPr>
              <a:xfrm>
                <a:off x="6281165" y="3683697"/>
                <a:ext cx="114014" cy="208407"/>
              </a:xfrm>
              <a:custGeom>
                <a:avLst/>
                <a:gdLst>
                  <a:gd name="connsiteX0" fmla="*/ 14668 w 114014"/>
                  <a:gd name="connsiteY0" fmla="*/ 0 h 208407"/>
                  <a:gd name="connsiteX1" fmla="*/ 0 w 114014"/>
                  <a:gd name="connsiteY1" fmla="*/ 0 h 208407"/>
                  <a:gd name="connsiteX2" fmla="*/ 0 w 114014"/>
                  <a:gd name="connsiteY2" fmla="*/ 208407 h 208407"/>
                  <a:gd name="connsiteX3" fmla="*/ 14668 w 114014"/>
                  <a:gd name="connsiteY3" fmla="*/ 208407 h 208407"/>
                  <a:gd name="connsiteX4" fmla="*/ 32861 w 114014"/>
                  <a:gd name="connsiteY4" fmla="*/ 208407 h 208407"/>
                  <a:gd name="connsiteX5" fmla="*/ 114014 w 114014"/>
                  <a:gd name="connsiteY5" fmla="*/ 208407 h 208407"/>
                  <a:gd name="connsiteX6" fmla="*/ 114014 w 114014"/>
                  <a:gd name="connsiteY6" fmla="*/ 176879 h 208407"/>
                  <a:gd name="connsiteX7" fmla="*/ 32861 w 114014"/>
                  <a:gd name="connsiteY7" fmla="*/ 176879 h 208407"/>
                  <a:gd name="connsiteX8" fmla="*/ 32861 w 114014"/>
                  <a:gd name="connsiteY8" fmla="*/ 120587 h 208407"/>
                  <a:gd name="connsiteX9" fmla="*/ 102489 w 114014"/>
                  <a:gd name="connsiteY9" fmla="*/ 120587 h 208407"/>
                  <a:gd name="connsiteX10" fmla="*/ 102489 w 114014"/>
                  <a:gd name="connsiteY10" fmla="*/ 89345 h 208407"/>
                  <a:gd name="connsiteX11" fmla="*/ 32861 w 114014"/>
                  <a:gd name="connsiteY11" fmla="*/ 89345 h 208407"/>
                  <a:gd name="connsiteX12" fmla="*/ 32861 w 114014"/>
                  <a:gd name="connsiteY12" fmla="*/ 31528 h 208407"/>
                  <a:gd name="connsiteX13" fmla="*/ 114014 w 114014"/>
                  <a:gd name="connsiteY13" fmla="*/ 31528 h 208407"/>
                  <a:gd name="connsiteX14" fmla="*/ 114014 w 114014"/>
                  <a:gd name="connsiteY14" fmla="*/ 0 h 208407"/>
                  <a:gd name="connsiteX15" fmla="*/ 32861 w 114014"/>
                  <a:gd name="connsiteY15" fmla="*/ 0 h 208407"/>
                  <a:gd name="connsiteX16" fmla="*/ 14668 w 114014"/>
                  <a:gd name="connsiteY16" fmla="*/ 0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014" h="208407">
                    <a:moveTo>
                      <a:pt x="14668" y="0"/>
                    </a:moveTo>
                    <a:lnTo>
                      <a:pt x="0" y="0"/>
                    </a:lnTo>
                    <a:lnTo>
                      <a:pt x="0" y="208407"/>
                    </a:lnTo>
                    <a:lnTo>
                      <a:pt x="14668" y="208407"/>
                    </a:lnTo>
                    <a:lnTo>
                      <a:pt x="32861" y="208407"/>
                    </a:lnTo>
                    <a:lnTo>
                      <a:pt x="114014" y="208407"/>
                    </a:lnTo>
                    <a:lnTo>
                      <a:pt x="114014" y="176879"/>
                    </a:lnTo>
                    <a:lnTo>
                      <a:pt x="32861" y="176879"/>
                    </a:lnTo>
                    <a:lnTo>
                      <a:pt x="32861" y="120587"/>
                    </a:lnTo>
                    <a:lnTo>
                      <a:pt x="102489" y="120587"/>
                    </a:lnTo>
                    <a:lnTo>
                      <a:pt x="102489" y="89345"/>
                    </a:lnTo>
                    <a:lnTo>
                      <a:pt x="32861" y="89345"/>
                    </a:lnTo>
                    <a:lnTo>
                      <a:pt x="32861" y="31528"/>
                    </a:lnTo>
                    <a:lnTo>
                      <a:pt x="114014" y="31528"/>
                    </a:lnTo>
                    <a:lnTo>
                      <a:pt x="114014" y="0"/>
                    </a:lnTo>
                    <a:lnTo>
                      <a:pt x="32861" y="0"/>
                    </a:lnTo>
                    <a:lnTo>
                      <a:pt x="14668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7629141E-7219-44E8-A356-331AE6FA3E28}"/>
                  </a:ext>
                </a:extLst>
              </p:cNvPr>
              <p:cNvSpPr/>
              <p:nvPr/>
            </p:nvSpPr>
            <p:spPr>
              <a:xfrm>
                <a:off x="6424516" y="3683602"/>
                <a:ext cx="124205" cy="208406"/>
              </a:xfrm>
              <a:custGeom>
                <a:avLst/>
                <a:gdLst>
                  <a:gd name="connsiteX0" fmla="*/ 98298 w 124205"/>
                  <a:gd name="connsiteY0" fmla="*/ 88582 h 208406"/>
                  <a:gd name="connsiteX1" fmla="*/ 68580 w 124205"/>
                  <a:gd name="connsiteY1" fmla="*/ 81915 h 208406"/>
                  <a:gd name="connsiteX2" fmla="*/ 32766 w 124205"/>
                  <a:gd name="connsiteY2" fmla="*/ 81915 h 208406"/>
                  <a:gd name="connsiteX3" fmla="*/ 32766 w 124205"/>
                  <a:gd name="connsiteY3" fmla="*/ 31432 h 208406"/>
                  <a:gd name="connsiteX4" fmla="*/ 111061 w 124205"/>
                  <a:gd name="connsiteY4" fmla="*/ 31432 h 208406"/>
                  <a:gd name="connsiteX5" fmla="*/ 111061 w 124205"/>
                  <a:gd name="connsiteY5" fmla="*/ 0 h 208406"/>
                  <a:gd name="connsiteX6" fmla="*/ 0 w 124205"/>
                  <a:gd name="connsiteY6" fmla="*/ 0 h 208406"/>
                  <a:gd name="connsiteX7" fmla="*/ 0 w 124205"/>
                  <a:gd name="connsiteY7" fmla="*/ 208407 h 208406"/>
                  <a:gd name="connsiteX8" fmla="*/ 68675 w 124205"/>
                  <a:gd name="connsiteY8" fmla="*/ 208407 h 208406"/>
                  <a:gd name="connsiteX9" fmla="*/ 98393 w 124205"/>
                  <a:gd name="connsiteY9" fmla="*/ 201930 h 208406"/>
                  <a:gd name="connsiteX10" fmla="*/ 117443 w 124205"/>
                  <a:gd name="connsiteY10" fmla="*/ 182975 h 208406"/>
                  <a:gd name="connsiteX11" fmla="*/ 124206 w 124205"/>
                  <a:gd name="connsiteY11" fmla="*/ 153352 h 208406"/>
                  <a:gd name="connsiteX12" fmla="*/ 124206 w 124205"/>
                  <a:gd name="connsiteY12" fmla="*/ 137446 h 208406"/>
                  <a:gd name="connsiteX13" fmla="*/ 117443 w 124205"/>
                  <a:gd name="connsiteY13" fmla="*/ 107537 h 208406"/>
                  <a:gd name="connsiteX14" fmla="*/ 98488 w 124205"/>
                  <a:gd name="connsiteY14" fmla="*/ 88487 h 208406"/>
                  <a:gd name="connsiteX15" fmla="*/ 90583 w 124205"/>
                  <a:gd name="connsiteY15" fmla="*/ 151257 h 208406"/>
                  <a:gd name="connsiteX16" fmla="*/ 84487 w 124205"/>
                  <a:gd name="connsiteY16" fmla="*/ 170307 h 208406"/>
                  <a:gd name="connsiteX17" fmla="*/ 67818 w 124205"/>
                  <a:gd name="connsiteY17" fmla="*/ 177070 h 208406"/>
                  <a:gd name="connsiteX18" fmla="*/ 32671 w 124205"/>
                  <a:gd name="connsiteY18" fmla="*/ 177070 h 208406"/>
                  <a:gd name="connsiteX19" fmla="*/ 32671 w 124205"/>
                  <a:gd name="connsiteY19" fmla="*/ 113252 h 208406"/>
                  <a:gd name="connsiteX20" fmla="*/ 67818 w 124205"/>
                  <a:gd name="connsiteY20" fmla="*/ 113252 h 208406"/>
                  <a:gd name="connsiteX21" fmla="*/ 84487 w 124205"/>
                  <a:gd name="connsiteY21" fmla="*/ 120301 h 208406"/>
                  <a:gd name="connsiteX22" fmla="*/ 90583 w 124205"/>
                  <a:gd name="connsiteY22" fmla="*/ 139827 h 208406"/>
                  <a:gd name="connsiteX23" fmla="*/ 90583 w 124205"/>
                  <a:gd name="connsiteY23" fmla="*/ 15125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4205" h="208406">
                    <a:moveTo>
                      <a:pt x="98298" y="88582"/>
                    </a:moveTo>
                    <a:cubicBezTo>
                      <a:pt x="90106" y="84106"/>
                      <a:pt x="80200" y="81915"/>
                      <a:pt x="68580" y="81915"/>
                    </a:cubicBezTo>
                    <a:lnTo>
                      <a:pt x="32766" y="81915"/>
                    </a:lnTo>
                    <a:lnTo>
                      <a:pt x="32766" y="31432"/>
                    </a:lnTo>
                    <a:lnTo>
                      <a:pt x="111061" y="31432"/>
                    </a:lnTo>
                    <a:lnTo>
                      <a:pt x="111061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8675" y="208407"/>
                    </a:lnTo>
                    <a:cubicBezTo>
                      <a:pt x="80200" y="208407"/>
                      <a:pt x="90106" y="206216"/>
                      <a:pt x="98393" y="201930"/>
                    </a:cubicBezTo>
                    <a:cubicBezTo>
                      <a:pt x="106585" y="197548"/>
                      <a:pt x="112967" y="191262"/>
                      <a:pt x="117443" y="182975"/>
                    </a:cubicBezTo>
                    <a:cubicBezTo>
                      <a:pt x="121920" y="174688"/>
                      <a:pt x="124206" y="164878"/>
                      <a:pt x="124206" y="153352"/>
                    </a:cubicBezTo>
                    <a:lnTo>
                      <a:pt x="124206" y="137446"/>
                    </a:lnTo>
                    <a:cubicBezTo>
                      <a:pt x="124206" y="125825"/>
                      <a:pt x="121920" y="115824"/>
                      <a:pt x="117443" y="107537"/>
                    </a:cubicBezTo>
                    <a:cubicBezTo>
                      <a:pt x="112967" y="99250"/>
                      <a:pt x="106585" y="92869"/>
                      <a:pt x="98488" y="88487"/>
                    </a:cubicBezTo>
                    <a:close/>
                    <a:moveTo>
                      <a:pt x="90583" y="151257"/>
                    </a:moveTo>
                    <a:cubicBezTo>
                      <a:pt x="90583" y="159353"/>
                      <a:pt x="88582" y="165735"/>
                      <a:pt x="84487" y="170307"/>
                    </a:cubicBezTo>
                    <a:cubicBezTo>
                      <a:pt x="80391" y="174879"/>
                      <a:pt x="74867" y="177070"/>
                      <a:pt x="67818" y="177070"/>
                    </a:cubicBezTo>
                    <a:lnTo>
                      <a:pt x="32671" y="177070"/>
                    </a:lnTo>
                    <a:lnTo>
                      <a:pt x="32671" y="113252"/>
                    </a:lnTo>
                    <a:lnTo>
                      <a:pt x="67818" y="113252"/>
                    </a:lnTo>
                    <a:cubicBezTo>
                      <a:pt x="74867" y="113252"/>
                      <a:pt x="80486" y="115633"/>
                      <a:pt x="84487" y="120301"/>
                    </a:cubicBezTo>
                    <a:cubicBezTo>
                      <a:pt x="88582" y="124968"/>
                      <a:pt x="90583" y="131445"/>
                      <a:pt x="90583" y="139827"/>
                    </a:cubicBezTo>
                    <a:lnTo>
                      <a:pt x="90583" y="15125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F876D4E4-EA76-4AA0-9DF8-F4A761DE7F9F}"/>
                  </a:ext>
                </a:extLst>
              </p:cNvPr>
              <p:cNvSpPr/>
              <p:nvPr/>
            </p:nvSpPr>
            <p:spPr>
              <a:xfrm>
                <a:off x="6580726" y="3683697"/>
                <a:ext cx="124110" cy="208407"/>
              </a:xfrm>
              <a:custGeom>
                <a:avLst/>
                <a:gdLst>
                  <a:gd name="connsiteX0" fmla="*/ 91250 w 124110"/>
                  <a:gd name="connsiteY0" fmla="*/ 90011 h 208407"/>
                  <a:gd name="connsiteX1" fmla="*/ 32766 w 124110"/>
                  <a:gd name="connsiteY1" fmla="*/ 90011 h 208407"/>
                  <a:gd name="connsiteX2" fmla="*/ 32766 w 124110"/>
                  <a:gd name="connsiteY2" fmla="*/ 0 h 208407"/>
                  <a:gd name="connsiteX3" fmla="*/ 0 w 124110"/>
                  <a:gd name="connsiteY3" fmla="*/ 0 h 208407"/>
                  <a:gd name="connsiteX4" fmla="*/ 0 w 124110"/>
                  <a:gd name="connsiteY4" fmla="*/ 208407 h 208407"/>
                  <a:gd name="connsiteX5" fmla="*/ 32766 w 124110"/>
                  <a:gd name="connsiteY5" fmla="*/ 208407 h 208407"/>
                  <a:gd name="connsiteX6" fmla="*/ 32766 w 124110"/>
                  <a:gd name="connsiteY6" fmla="*/ 121158 h 208407"/>
                  <a:gd name="connsiteX7" fmla="*/ 91250 w 124110"/>
                  <a:gd name="connsiteY7" fmla="*/ 121158 h 208407"/>
                  <a:gd name="connsiteX8" fmla="*/ 91250 w 124110"/>
                  <a:gd name="connsiteY8" fmla="*/ 208407 h 208407"/>
                  <a:gd name="connsiteX9" fmla="*/ 124111 w 124110"/>
                  <a:gd name="connsiteY9" fmla="*/ 208407 h 208407"/>
                  <a:gd name="connsiteX10" fmla="*/ 124111 w 124110"/>
                  <a:gd name="connsiteY10" fmla="*/ 0 h 208407"/>
                  <a:gd name="connsiteX11" fmla="*/ 91250 w 124110"/>
                  <a:gd name="connsiteY11" fmla="*/ 0 h 208407"/>
                  <a:gd name="connsiteX12" fmla="*/ 91250 w 124110"/>
                  <a:gd name="connsiteY12" fmla="*/ 90011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407">
                    <a:moveTo>
                      <a:pt x="91250" y="90011"/>
                    </a:moveTo>
                    <a:lnTo>
                      <a:pt x="32766" y="90011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766" y="208407"/>
                    </a:lnTo>
                    <a:lnTo>
                      <a:pt x="32766" y="121158"/>
                    </a:lnTo>
                    <a:lnTo>
                      <a:pt x="91250" y="121158"/>
                    </a:lnTo>
                    <a:lnTo>
                      <a:pt x="91250" y="208407"/>
                    </a:lnTo>
                    <a:lnTo>
                      <a:pt x="124111" y="208407"/>
                    </a:lnTo>
                    <a:lnTo>
                      <a:pt x="124111" y="0"/>
                    </a:lnTo>
                    <a:lnTo>
                      <a:pt x="91250" y="0"/>
                    </a:lnTo>
                    <a:lnTo>
                      <a:pt x="91250" y="9001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0E1E0799-3A71-418F-A440-E632697DB3EA}"/>
                  </a:ext>
                </a:extLst>
              </p:cNvPr>
              <p:cNvSpPr/>
              <p:nvPr/>
            </p:nvSpPr>
            <p:spPr>
              <a:xfrm>
                <a:off x="6724744" y="3683697"/>
                <a:ext cx="152304" cy="208407"/>
              </a:xfrm>
              <a:custGeom>
                <a:avLst/>
                <a:gdLst>
                  <a:gd name="connsiteX0" fmla="*/ 63627 w 152304"/>
                  <a:gd name="connsiteY0" fmla="*/ 0 h 208407"/>
                  <a:gd name="connsiteX1" fmla="*/ 0 w 152304"/>
                  <a:gd name="connsiteY1" fmla="*/ 208407 h 208407"/>
                  <a:gd name="connsiteX2" fmla="*/ 34576 w 152304"/>
                  <a:gd name="connsiteY2" fmla="*/ 208407 h 208407"/>
                  <a:gd name="connsiteX3" fmla="*/ 45244 w 152304"/>
                  <a:gd name="connsiteY3" fmla="*/ 169164 h 208407"/>
                  <a:gd name="connsiteX4" fmla="*/ 107061 w 152304"/>
                  <a:gd name="connsiteY4" fmla="*/ 169164 h 208407"/>
                  <a:gd name="connsiteX5" fmla="*/ 117729 w 152304"/>
                  <a:gd name="connsiteY5" fmla="*/ 208407 h 208407"/>
                  <a:gd name="connsiteX6" fmla="*/ 152305 w 152304"/>
                  <a:gd name="connsiteY6" fmla="*/ 208407 h 208407"/>
                  <a:gd name="connsiteX7" fmla="*/ 88678 w 152304"/>
                  <a:gd name="connsiteY7" fmla="*/ 0 h 208407"/>
                  <a:gd name="connsiteX8" fmla="*/ 63722 w 152304"/>
                  <a:gd name="connsiteY8" fmla="*/ 0 h 208407"/>
                  <a:gd name="connsiteX9" fmla="*/ 53626 w 152304"/>
                  <a:gd name="connsiteY9" fmla="*/ 138208 h 208407"/>
                  <a:gd name="connsiteX10" fmla="*/ 76105 w 152304"/>
                  <a:gd name="connsiteY10" fmla="*/ 55340 h 208407"/>
                  <a:gd name="connsiteX11" fmla="*/ 98584 w 152304"/>
                  <a:gd name="connsiteY11" fmla="*/ 138208 h 208407"/>
                  <a:gd name="connsiteX12" fmla="*/ 53626 w 152304"/>
                  <a:gd name="connsiteY12" fmla="*/ 138208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04" h="208407">
                    <a:moveTo>
                      <a:pt x="63627" y="0"/>
                    </a:moveTo>
                    <a:lnTo>
                      <a:pt x="0" y="208407"/>
                    </a:lnTo>
                    <a:lnTo>
                      <a:pt x="34576" y="208407"/>
                    </a:lnTo>
                    <a:lnTo>
                      <a:pt x="45244" y="169164"/>
                    </a:lnTo>
                    <a:lnTo>
                      <a:pt x="107061" y="169164"/>
                    </a:lnTo>
                    <a:lnTo>
                      <a:pt x="117729" y="208407"/>
                    </a:lnTo>
                    <a:lnTo>
                      <a:pt x="152305" y="208407"/>
                    </a:lnTo>
                    <a:lnTo>
                      <a:pt x="88678" y="0"/>
                    </a:lnTo>
                    <a:lnTo>
                      <a:pt x="63722" y="0"/>
                    </a:lnTo>
                    <a:close/>
                    <a:moveTo>
                      <a:pt x="53626" y="138208"/>
                    </a:moveTo>
                    <a:lnTo>
                      <a:pt x="76105" y="55340"/>
                    </a:lnTo>
                    <a:lnTo>
                      <a:pt x="98584" y="138208"/>
                    </a:lnTo>
                    <a:lnTo>
                      <a:pt x="53626" y="13820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D1FFCCC9-00AF-41C8-AFA1-0E7A086907E6}"/>
                  </a:ext>
                </a:extLst>
              </p:cNvPr>
              <p:cNvSpPr/>
              <p:nvPr/>
            </p:nvSpPr>
            <p:spPr>
              <a:xfrm>
                <a:off x="6890384" y="3683697"/>
                <a:ext cx="163544" cy="250221"/>
              </a:xfrm>
              <a:custGeom>
                <a:avLst/>
                <a:gdLst>
                  <a:gd name="connsiteX0" fmla="*/ 141351 w 163544"/>
                  <a:gd name="connsiteY0" fmla="*/ 177070 h 250221"/>
                  <a:gd name="connsiteX1" fmla="*/ 141351 w 163544"/>
                  <a:gd name="connsiteY1" fmla="*/ 0 h 250221"/>
                  <a:gd name="connsiteX2" fmla="*/ 30671 w 163544"/>
                  <a:gd name="connsiteY2" fmla="*/ 0 h 250221"/>
                  <a:gd name="connsiteX3" fmla="*/ 30671 w 163544"/>
                  <a:gd name="connsiteY3" fmla="*/ 131159 h 250221"/>
                  <a:gd name="connsiteX4" fmla="*/ 24003 w 163544"/>
                  <a:gd name="connsiteY4" fmla="*/ 165068 h 250221"/>
                  <a:gd name="connsiteX5" fmla="*/ 5144 w 163544"/>
                  <a:gd name="connsiteY5" fmla="*/ 177070 h 250221"/>
                  <a:gd name="connsiteX6" fmla="*/ 0 w 163544"/>
                  <a:gd name="connsiteY6" fmla="*/ 177070 h 250221"/>
                  <a:gd name="connsiteX7" fmla="*/ 0 w 163544"/>
                  <a:gd name="connsiteY7" fmla="*/ 250222 h 250221"/>
                  <a:gd name="connsiteX8" fmla="*/ 31718 w 163544"/>
                  <a:gd name="connsiteY8" fmla="*/ 250222 h 250221"/>
                  <a:gd name="connsiteX9" fmla="*/ 31718 w 163544"/>
                  <a:gd name="connsiteY9" fmla="*/ 208502 h 250221"/>
                  <a:gd name="connsiteX10" fmla="*/ 131826 w 163544"/>
                  <a:gd name="connsiteY10" fmla="*/ 208502 h 250221"/>
                  <a:gd name="connsiteX11" fmla="*/ 131826 w 163544"/>
                  <a:gd name="connsiteY11" fmla="*/ 250222 h 250221"/>
                  <a:gd name="connsiteX12" fmla="*/ 163544 w 163544"/>
                  <a:gd name="connsiteY12" fmla="*/ 250222 h 250221"/>
                  <a:gd name="connsiteX13" fmla="*/ 163544 w 163544"/>
                  <a:gd name="connsiteY13" fmla="*/ 177070 h 250221"/>
                  <a:gd name="connsiteX14" fmla="*/ 141446 w 163544"/>
                  <a:gd name="connsiteY14" fmla="*/ 177070 h 250221"/>
                  <a:gd name="connsiteX15" fmla="*/ 51626 w 163544"/>
                  <a:gd name="connsiteY15" fmla="*/ 177070 h 250221"/>
                  <a:gd name="connsiteX16" fmla="*/ 56864 w 163544"/>
                  <a:gd name="connsiteY16" fmla="*/ 166688 h 250221"/>
                  <a:gd name="connsiteX17" fmla="*/ 62770 w 163544"/>
                  <a:gd name="connsiteY17" fmla="*/ 128778 h 250221"/>
                  <a:gd name="connsiteX18" fmla="*/ 62770 w 163544"/>
                  <a:gd name="connsiteY18" fmla="*/ 31433 h 250221"/>
                  <a:gd name="connsiteX19" fmla="*/ 108490 w 163544"/>
                  <a:gd name="connsiteY19" fmla="*/ 31433 h 250221"/>
                  <a:gd name="connsiteX20" fmla="*/ 108490 w 163544"/>
                  <a:gd name="connsiteY20" fmla="*/ 177070 h 250221"/>
                  <a:gd name="connsiteX21" fmla="*/ 51626 w 163544"/>
                  <a:gd name="connsiteY21" fmla="*/ 177070 h 25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544" h="250221">
                    <a:moveTo>
                      <a:pt x="141351" y="177070"/>
                    </a:moveTo>
                    <a:lnTo>
                      <a:pt x="141351" y="0"/>
                    </a:lnTo>
                    <a:lnTo>
                      <a:pt x="30671" y="0"/>
                    </a:lnTo>
                    <a:lnTo>
                      <a:pt x="30671" y="131159"/>
                    </a:lnTo>
                    <a:cubicBezTo>
                      <a:pt x="30671" y="145828"/>
                      <a:pt x="28480" y="157067"/>
                      <a:pt x="24003" y="165068"/>
                    </a:cubicBezTo>
                    <a:cubicBezTo>
                      <a:pt x="19526" y="173069"/>
                      <a:pt x="13240" y="177070"/>
                      <a:pt x="5144" y="177070"/>
                    </a:cubicBezTo>
                    <a:lnTo>
                      <a:pt x="0" y="177070"/>
                    </a:lnTo>
                    <a:lnTo>
                      <a:pt x="0" y="250222"/>
                    </a:lnTo>
                    <a:lnTo>
                      <a:pt x="31718" y="250222"/>
                    </a:lnTo>
                    <a:lnTo>
                      <a:pt x="31718" y="208502"/>
                    </a:lnTo>
                    <a:lnTo>
                      <a:pt x="131826" y="208502"/>
                    </a:lnTo>
                    <a:lnTo>
                      <a:pt x="131826" y="250222"/>
                    </a:lnTo>
                    <a:lnTo>
                      <a:pt x="163544" y="250222"/>
                    </a:lnTo>
                    <a:lnTo>
                      <a:pt x="163544" y="177070"/>
                    </a:lnTo>
                    <a:lnTo>
                      <a:pt x="141446" y="177070"/>
                    </a:lnTo>
                    <a:close/>
                    <a:moveTo>
                      <a:pt x="51626" y="177070"/>
                    </a:moveTo>
                    <a:cubicBezTo>
                      <a:pt x="53626" y="173927"/>
                      <a:pt x="55436" y="170498"/>
                      <a:pt x="56864" y="166688"/>
                    </a:cubicBezTo>
                    <a:cubicBezTo>
                      <a:pt x="60865" y="156115"/>
                      <a:pt x="62770" y="143447"/>
                      <a:pt x="62770" y="128778"/>
                    </a:cubicBezTo>
                    <a:lnTo>
                      <a:pt x="62770" y="31433"/>
                    </a:lnTo>
                    <a:lnTo>
                      <a:pt x="108490" y="31433"/>
                    </a:lnTo>
                    <a:lnTo>
                      <a:pt x="108490" y="177070"/>
                    </a:lnTo>
                    <a:lnTo>
                      <a:pt x="51626" y="17707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8D2EDE6D-5970-47DB-B1C0-42CDD74A215D}"/>
                  </a:ext>
                </a:extLst>
              </p:cNvPr>
              <p:cNvSpPr/>
              <p:nvPr/>
            </p:nvSpPr>
            <p:spPr>
              <a:xfrm>
                <a:off x="7074597" y="3681507"/>
                <a:ext cx="125253" cy="212693"/>
              </a:xfrm>
              <a:custGeom>
                <a:avLst/>
                <a:gdLst>
                  <a:gd name="connsiteX0" fmla="*/ 98774 w 125253"/>
                  <a:gd name="connsiteY0" fmla="*/ 101822 h 212693"/>
                  <a:gd name="connsiteX1" fmla="*/ 115824 w 125253"/>
                  <a:gd name="connsiteY1" fmla="*/ 85725 h 212693"/>
                  <a:gd name="connsiteX2" fmla="*/ 121825 w 125253"/>
                  <a:gd name="connsiteY2" fmla="*/ 63817 h 212693"/>
                  <a:gd name="connsiteX3" fmla="*/ 121825 w 125253"/>
                  <a:gd name="connsiteY3" fmla="*/ 52197 h 212693"/>
                  <a:gd name="connsiteX4" fmla="*/ 106680 w 125253"/>
                  <a:gd name="connsiteY4" fmla="*/ 13525 h 212693"/>
                  <a:gd name="connsiteX5" fmla="*/ 64199 w 125253"/>
                  <a:gd name="connsiteY5" fmla="*/ 0 h 212693"/>
                  <a:gd name="connsiteX6" fmla="*/ 20479 w 125253"/>
                  <a:gd name="connsiteY6" fmla="*/ 14383 h 212693"/>
                  <a:gd name="connsiteX7" fmla="*/ 3429 w 125253"/>
                  <a:gd name="connsiteY7" fmla="*/ 58865 h 212693"/>
                  <a:gd name="connsiteX8" fmla="*/ 36576 w 125253"/>
                  <a:gd name="connsiteY8" fmla="*/ 58865 h 212693"/>
                  <a:gd name="connsiteX9" fmla="*/ 44577 w 125253"/>
                  <a:gd name="connsiteY9" fmla="*/ 38195 h 212693"/>
                  <a:gd name="connsiteX10" fmla="*/ 63913 w 125253"/>
                  <a:gd name="connsiteY10" fmla="*/ 31528 h 212693"/>
                  <a:gd name="connsiteX11" fmla="*/ 81629 w 125253"/>
                  <a:gd name="connsiteY11" fmla="*/ 37433 h 212693"/>
                  <a:gd name="connsiteX12" fmla="*/ 87821 w 125253"/>
                  <a:gd name="connsiteY12" fmla="*/ 54292 h 212693"/>
                  <a:gd name="connsiteX13" fmla="*/ 87821 w 125253"/>
                  <a:gd name="connsiteY13" fmla="*/ 66008 h 212693"/>
                  <a:gd name="connsiteX14" fmla="*/ 82963 w 125253"/>
                  <a:gd name="connsiteY14" fmla="*/ 81248 h 212693"/>
                  <a:gd name="connsiteX15" fmla="*/ 69247 w 125253"/>
                  <a:gd name="connsiteY15" fmla="*/ 86582 h 212693"/>
                  <a:gd name="connsiteX16" fmla="*/ 39148 w 125253"/>
                  <a:gd name="connsiteY16" fmla="*/ 86582 h 212693"/>
                  <a:gd name="connsiteX17" fmla="*/ 39148 w 125253"/>
                  <a:gd name="connsiteY17" fmla="*/ 117824 h 212693"/>
                  <a:gd name="connsiteX18" fmla="*/ 69247 w 125253"/>
                  <a:gd name="connsiteY18" fmla="*/ 117824 h 212693"/>
                  <a:gd name="connsiteX19" fmla="*/ 85630 w 125253"/>
                  <a:gd name="connsiteY19" fmla="*/ 124396 h 212693"/>
                  <a:gd name="connsiteX20" fmla="*/ 91345 w 125253"/>
                  <a:gd name="connsiteY20" fmla="*/ 142780 h 212693"/>
                  <a:gd name="connsiteX21" fmla="*/ 91345 w 125253"/>
                  <a:gd name="connsiteY21" fmla="*/ 154115 h 212693"/>
                  <a:gd name="connsiteX22" fmla="*/ 84106 w 125253"/>
                  <a:gd name="connsiteY22" fmla="*/ 174117 h 212693"/>
                  <a:gd name="connsiteX23" fmla="*/ 63722 w 125253"/>
                  <a:gd name="connsiteY23" fmla="*/ 181165 h 212693"/>
                  <a:gd name="connsiteX24" fmla="*/ 41624 w 125253"/>
                  <a:gd name="connsiteY24" fmla="*/ 174403 h 212693"/>
                  <a:gd name="connsiteX25" fmla="*/ 33147 w 125253"/>
                  <a:gd name="connsiteY25" fmla="*/ 153448 h 212693"/>
                  <a:gd name="connsiteX26" fmla="*/ 0 w 125253"/>
                  <a:gd name="connsiteY26" fmla="*/ 153448 h 212693"/>
                  <a:gd name="connsiteX27" fmla="*/ 17240 w 125253"/>
                  <a:gd name="connsiteY27" fmla="*/ 198215 h 212693"/>
                  <a:gd name="connsiteX28" fmla="*/ 63627 w 125253"/>
                  <a:gd name="connsiteY28" fmla="*/ 212693 h 212693"/>
                  <a:gd name="connsiteX29" fmla="*/ 109157 w 125253"/>
                  <a:gd name="connsiteY29" fmla="*/ 197834 h 212693"/>
                  <a:gd name="connsiteX30" fmla="*/ 125254 w 125253"/>
                  <a:gd name="connsiteY30" fmla="*/ 155924 h 212693"/>
                  <a:gd name="connsiteX31" fmla="*/ 125254 w 125253"/>
                  <a:gd name="connsiteY31" fmla="*/ 144590 h 212693"/>
                  <a:gd name="connsiteX32" fmla="*/ 118205 w 125253"/>
                  <a:gd name="connsiteY32" fmla="*/ 116872 h 212693"/>
                  <a:gd name="connsiteX33" fmla="*/ 98679 w 125253"/>
                  <a:gd name="connsiteY33" fmla="*/ 101727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253" h="212693">
                    <a:moveTo>
                      <a:pt x="98774" y="101822"/>
                    </a:moveTo>
                    <a:cubicBezTo>
                      <a:pt x="106109" y="97726"/>
                      <a:pt x="111824" y="92392"/>
                      <a:pt x="115824" y="85725"/>
                    </a:cubicBezTo>
                    <a:cubicBezTo>
                      <a:pt x="119825" y="79057"/>
                      <a:pt x="121825" y="71819"/>
                      <a:pt x="121825" y="63817"/>
                    </a:cubicBezTo>
                    <a:lnTo>
                      <a:pt x="121825" y="52197"/>
                    </a:lnTo>
                    <a:cubicBezTo>
                      <a:pt x="121825" y="35338"/>
                      <a:pt x="116777" y="22479"/>
                      <a:pt x="106680" y="13525"/>
                    </a:cubicBezTo>
                    <a:cubicBezTo>
                      <a:pt x="96584" y="4572"/>
                      <a:pt x="82391" y="0"/>
                      <a:pt x="64199" y="0"/>
                    </a:cubicBezTo>
                    <a:cubicBezTo>
                      <a:pt x="46006" y="0"/>
                      <a:pt x="30480" y="4763"/>
                      <a:pt x="20479" y="14383"/>
                    </a:cubicBezTo>
                    <a:cubicBezTo>
                      <a:pt x="10478" y="24003"/>
                      <a:pt x="4763" y="38862"/>
                      <a:pt x="3429" y="58865"/>
                    </a:cubicBezTo>
                    <a:lnTo>
                      <a:pt x="36576" y="58865"/>
                    </a:lnTo>
                    <a:cubicBezTo>
                      <a:pt x="37338" y="49530"/>
                      <a:pt x="40005" y="42577"/>
                      <a:pt x="44577" y="38195"/>
                    </a:cubicBezTo>
                    <a:cubicBezTo>
                      <a:pt x="49149" y="33719"/>
                      <a:pt x="55626" y="31528"/>
                      <a:pt x="63913" y="31528"/>
                    </a:cubicBezTo>
                    <a:cubicBezTo>
                      <a:pt x="71533" y="31528"/>
                      <a:pt x="77438" y="33528"/>
                      <a:pt x="81629" y="37433"/>
                    </a:cubicBezTo>
                    <a:cubicBezTo>
                      <a:pt x="85820" y="41434"/>
                      <a:pt x="87821" y="47053"/>
                      <a:pt x="87821" y="54292"/>
                    </a:cubicBezTo>
                    <a:lnTo>
                      <a:pt x="87821" y="66008"/>
                    </a:lnTo>
                    <a:cubicBezTo>
                      <a:pt x="87821" y="72580"/>
                      <a:pt x="86201" y="77629"/>
                      <a:pt x="82963" y="81248"/>
                    </a:cubicBezTo>
                    <a:cubicBezTo>
                      <a:pt x="79724" y="84868"/>
                      <a:pt x="75152" y="86582"/>
                      <a:pt x="69247" y="86582"/>
                    </a:cubicBezTo>
                    <a:lnTo>
                      <a:pt x="39148" y="86582"/>
                    </a:lnTo>
                    <a:lnTo>
                      <a:pt x="39148" y="117824"/>
                    </a:lnTo>
                    <a:lnTo>
                      <a:pt x="69247" y="117824"/>
                    </a:lnTo>
                    <a:cubicBezTo>
                      <a:pt x="76295" y="117824"/>
                      <a:pt x="81725" y="120015"/>
                      <a:pt x="85630" y="124396"/>
                    </a:cubicBezTo>
                    <a:cubicBezTo>
                      <a:pt x="89440" y="128778"/>
                      <a:pt x="91345" y="134874"/>
                      <a:pt x="91345" y="142780"/>
                    </a:cubicBezTo>
                    <a:lnTo>
                      <a:pt x="91345" y="154115"/>
                    </a:lnTo>
                    <a:cubicBezTo>
                      <a:pt x="91345" y="162687"/>
                      <a:pt x="88963" y="169354"/>
                      <a:pt x="84106" y="174117"/>
                    </a:cubicBezTo>
                    <a:cubicBezTo>
                      <a:pt x="79248" y="178879"/>
                      <a:pt x="72485" y="181165"/>
                      <a:pt x="63722" y="181165"/>
                    </a:cubicBezTo>
                    <a:cubicBezTo>
                      <a:pt x="54102" y="181165"/>
                      <a:pt x="46673" y="178879"/>
                      <a:pt x="41624" y="174403"/>
                    </a:cubicBezTo>
                    <a:cubicBezTo>
                      <a:pt x="36576" y="169926"/>
                      <a:pt x="33719" y="162973"/>
                      <a:pt x="33147" y="153448"/>
                    </a:cubicBezTo>
                    <a:lnTo>
                      <a:pt x="0" y="153448"/>
                    </a:lnTo>
                    <a:cubicBezTo>
                      <a:pt x="1048" y="173641"/>
                      <a:pt x="6763" y="188500"/>
                      <a:pt x="17240" y="198215"/>
                    </a:cubicBezTo>
                    <a:cubicBezTo>
                      <a:pt x="27718" y="207836"/>
                      <a:pt x="43148" y="212693"/>
                      <a:pt x="63627" y="212693"/>
                    </a:cubicBezTo>
                    <a:cubicBezTo>
                      <a:pt x="84106" y="212693"/>
                      <a:pt x="98393" y="207740"/>
                      <a:pt x="109157" y="197834"/>
                    </a:cubicBezTo>
                    <a:cubicBezTo>
                      <a:pt x="119920" y="187928"/>
                      <a:pt x="125254" y="173926"/>
                      <a:pt x="125254" y="155924"/>
                    </a:cubicBezTo>
                    <a:lnTo>
                      <a:pt x="125254" y="144590"/>
                    </a:lnTo>
                    <a:cubicBezTo>
                      <a:pt x="125254" y="133636"/>
                      <a:pt x="122873" y="124396"/>
                      <a:pt x="118205" y="116872"/>
                    </a:cubicBezTo>
                    <a:cubicBezTo>
                      <a:pt x="113538" y="109347"/>
                      <a:pt x="107061" y="104299"/>
                      <a:pt x="98679" y="10172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D3322496-C8BE-4580-B218-50DDAF70BB12}"/>
                  </a:ext>
                </a:extLst>
              </p:cNvPr>
              <p:cNvSpPr/>
              <p:nvPr/>
            </p:nvSpPr>
            <p:spPr>
              <a:xfrm>
                <a:off x="7227664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4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3" y="32385"/>
                      <a:pt x="63627" y="32385"/>
                    </a:cubicBezTo>
                    <a:cubicBezTo>
                      <a:pt x="72962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68C69A67-57C5-407E-8E83-4BD922D13270}"/>
                  </a:ext>
                </a:extLst>
              </p:cNvPr>
              <p:cNvSpPr/>
              <p:nvPr/>
            </p:nvSpPr>
            <p:spPr>
              <a:xfrm>
                <a:off x="7387779" y="3683697"/>
                <a:ext cx="124206" cy="208407"/>
              </a:xfrm>
              <a:custGeom>
                <a:avLst/>
                <a:gdLst>
                  <a:gd name="connsiteX0" fmla="*/ 97917 w 124206"/>
                  <a:gd name="connsiteY0" fmla="*/ 6668 h 208407"/>
                  <a:gd name="connsiteX1" fmla="*/ 68104 w 124206"/>
                  <a:gd name="connsiteY1" fmla="*/ 0 h 208407"/>
                  <a:gd name="connsiteX2" fmla="*/ 0 w 124206"/>
                  <a:gd name="connsiteY2" fmla="*/ 0 h 208407"/>
                  <a:gd name="connsiteX3" fmla="*/ 0 w 124206"/>
                  <a:gd name="connsiteY3" fmla="*/ 208407 h 208407"/>
                  <a:gd name="connsiteX4" fmla="*/ 32861 w 124206"/>
                  <a:gd name="connsiteY4" fmla="*/ 208407 h 208407"/>
                  <a:gd name="connsiteX5" fmla="*/ 32861 w 124206"/>
                  <a:gd name="connsiteY5" fmla="*/ 127540 h 208407"/>
                  <a:gd name="connsiteX6" fmla="*/ 68104 w 124206"/>
                  <a:gd name="connsiteY6" fmla="*/ 127540 h 208407"/>
                  <a:gd name="connsiteX7" fmla="*/ 97822 w 124206"/>
                  <a:gd name="connsiteY7" fmla="*/ 120968 h 208407"/>
                  <a:gd name="connsiteX8" fmla="*/ 117348 w 124206"/>
                  <a:gd name="connsiteY8" fmla="*/ 101918 h 208407"/>
                  <a:gd name="connsiteX9" fmla="*/ 124206 w 124206"/>
                  <a:gd name="connsiteY9" fmla="*/ 72581 h 208407"/>
                  <a:gd name="connsiteX10" fmla="*/ 124206 w 124206"/>
                  <a:gd name="connsiteY10" fmla="*/ 55340 h 208407"/>
                  <a:gd name="connsiteX11" fmla="*/ 117348 w 124206"/>
                  <a:gd name="connsiteY11" fmla="*/ 25718 h 208407"/>
                  <a:gd name="connsiteX12" fmla="*/ 98012 w 124206"/>
                  <a:gd name="connsiteY12" fmla="*/ 6477 h 208407"/>
                  <a:gd name="connsiteX13" fmla="*/ 90488 w 124206"/>
                  <a:gd name="connsiteY13" fmla="*/ 71152 h 208407"/>
                  <a:gd name="connsiteX14" fmla="*/ 84582 w 124206"/>
                  <a:gd name="connsiteY14" fmla="*/ 89345 h 208407"/>
                  <a:gd name="connsiteX15" fmla="*/ 68580 w 124206"/>
                  <a:gd name="connsiteY15" fmla="*/ 96202 h 208407"/>
                  <a:gd name="connsiteX16" fmla="*/ 32861 w 124206"/>
                  <a:gd name="connsiteY16" fmla="*/ 96202 h 208407"/>
                  <a:gd name="connsiteX17" fmla="*/ 32861 w 124206"/>
                  <a:gd name="connsiteY17" fmla="*/ 31433 h 208407"/>
                  <a:gd name="connsiteX18" fmla="*/ 68580 w 124206"/>
                  <a:gd name="connsiteY18" fmla="*/ 31433 h 208407"/>
                  <a:gd name="connsiteX19" fmla="*/ 84677 w 124206"/>
                  <a:gd name="connsiteY19" fmla="*/ 38291 h 208407"/>
                  <a:gd name="connsiteX20" fmla="*/ 90583 w 124206"/>
                  <a:gd name="connsiteY20" fmla="*/ 57055 h 208407"/>
                  <a:gd name="connsiteX21" fmla="*/ 90583 w 124206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6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5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7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3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CFC8B7A5-55D0-4829-BF3D-A0ED807CA04D}"/>
                  </a:ext>
                </a:extLst>
              </p:cNvPr>
              <p:cNvSpPr/>
              <p:nvPr/>
            </p:nvSpPr>
            <p:spPr>
              <a:xfrm>
                <a:off x="7516843" y="3683697"/>
                <a:ext cx="152304" cy="208407"/>
              </a:xfrm>
              <a:custGeom>
                <a:avLst/>
                <a:gdLst>
                  <a:gd name="connsiteX0" fmla="*/ 63627 w 152304"/>
                  <a:gd name="connsiteY0" fmla="*/ 0 h 208407"/>
                  <a:gd name="connsiteX1" fmla="*/ 0 w 152304"/>
                  <a:gd name="connsiteY1" fmla="*/ 208407 h 208407"/>
                  <a:gd name="connsiteX2" fmla="*/ 34576 w 152304"/>
                  <a:gd name="connsiteY2" fmla="*/ 208407 h 208407"/>
                  <a:gd name="connsiteX3" fmla="*/ 45244 w 152304"/>
                  <a:gd name="connsiteY3" fmla="*/ 169164 h 208407"/>
                  <a:gd name="connsiteX4" fmla="*/ 107061 w 152304"/>
                  <a:gd name="connsiteY4" fmla="*/ 169164 h 208407"/>
                  <a:gd name="connsiteX5" fmla="*/ 117729 w 152304"/>
                  <a:gd name="connsiteY5" fmla="*/ 208407 h 208407"/>
                  <a:gd name="connsiteX6" fmla="*/ 152305 w 152304"/>
                  <a:gd name="connsiteY6" fmla="*/ 208407 h 208407"/>
                  <a:gd name="connsiteX7" fmla="*/ 88678 w 152304"/>
                  <a:gd name="connsiteY7" fmla="*/ 0 h 208407"/>
                  <a:gd name="connsiteX8" fmla="*/ 63722 w 152304"/>
                  <a:gd name="connsiteY8" fmla="*/ 0 h 208407"/>
                  <a:gd name="connsiteX9" fmla="*/ 53626 w 152304"/>
                  <a:gd name="connsiteY9" fmla="*/ 138208 h 208407"/>
                  <a:gd name="connsiteX10" fmla="*/ 76105 w 152304"/>
                  <a:gd name="connsiteY10" fmla="*/ 55340 h 208407"/>
                  <a:gd name="connsiteX11" fmla="*/ 98584 w 152304"/>
                  <a:gd name="connsiteY11" fmla="*/ 138208 h 208407"/>
                  <a:gd name="connsiteX12" fmla="*/ 53626 w 152304"/>
                  <a:gd name="connsiteY12" fmla="*/ 138208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04" h="208407">
                    <a:moveTo>
                      <a:pt x="63627" y="0"/>
                    </a:moveTo>
                    <a:lnTo>
                      <a:pt x="0" y="208407"/>
                    </a:lnTo>
                    <a:lnTo>
                      <a:pt x="34576" y="208407"/>
                    </a:lnTo>
                    <a:lnTo>
                      <a:pt x="45244" y="169164"/>
                    </a:lnTo>
                    <a:lnTo>
                      <a:pt x="107061" y="169164"/>
                    </a:lnTo>
                    <a:lnTo>
                      <a:pt x="117729" y="208407"/>
                    </a:lnTo>
                    <a:lnTo>
                      <a:pt x="152305" y="208407"/>
                    </a:lnTo>
                    <a:lnTo>
                      <a:pt x="88678" y="0"/>
                    </a:lnTo>
                    <a:lnTo>
                      <a:pt x="63722" y="0"/>
                    </a:lnTo>
                    <a:close/>
                    <a:moveTo>
                      <a:pt x="53626" y="138208"/>
                    </a:moveTo>
                    <a:lnTo>
                      <a:pt x="76105" y="55340"/>
                    </a:lnTo>
                    <a:lnTo>
                      <a:pt x="98584" y="138208"/>
                    </a:lnTo>
                    <a:lnTo>
                      <a:pt x="53626" y="13820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7" name="Рисунок 202">
              <a:extLst>
                <a:ext uri="{FF2B5EF4-FFF2-40B4-BE49-F238E27FC236}">
                  <a16:creationId xmlns:a16="http://schemas.microsoft.com/office/drawing/2014/main" id="{6D75AA70-AF1E-4000-99F4-CA2003D4DCCC}"/>
                </a:ext>
              </a:extLst>
            </p:cNvPr>
            <p:cNvGrpSpPr/>
            <p:nvPr/>
          </p:nvGrpSpPr>
          <p:grpSpPr>
            <a:xfrm>
              <a:off x="4376737" y="2921031"/>
              <a:ext cx="709612" cy="979360"/>
              <a:chOff x="4376737" y="2921031"/>
              <a:chExt cx="709612" cy="979360"/>
            </a:xfrm>
            <a:grpFill/>
          </p:grpSpPr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EF8E73C1-ACEB-49D8-9B2D-226AE263A5CF}"/>
                  </a:ext>
                </a:extLst>
              </p:cNvPr>
              <p:cNvSpPr/>
              <p:nvPr/>
            </p:nvSpPr>
            <p:spPr>
              <a:xfrm>
                <a:off x="4453481" y="3778403"/>
                <a:ext cx="558866" cy="121988"/>
              </a:xfrm>
              <a:custGeom>
                <a:avLst/>
                <a:gdLst>
                  <a:gd name="connsiteX0" fmla="*/ 42795 w 558866"/>
                  <a:gd name="connsiteY0" fmla="*/ 117226 h 121988"/>
                  <a:gd name="connsiteX1" fmla="*/ 6028 w 558866"/>
                  <a:gd name="connsiteY1" fmla="*/ 91508 h 121988"/>
                  <a:gd name="connsiteX2" fmla="*/ 2885 w 558866"/>
                  <a:gd name="connsiteY2" fmla="*/ 71411 h 121988"/>
                  <a:gd name="connsiteX3" fmla="*/ 60892 w 558866"/>
                  <a:gd name="connsiteY3" fmla="*/ 13594 h 121988"/>
                  <a:gd name="connsiteX4" fmla="*/ 121566 w 558866"/>
                  <a:gd name="connsiteY4" fmla="*/ 9212 h 121988"/>
                  <a:gd name="connsiteX5" fmla="*/ 276919 w 558866"/>
                  <a:gd name="connsiteY5" fmla="*/ 49027 h 121988"/>
                  <a:gd name="connsiteX6" fmla="*/ 277110 w 558866"/>
                  <a:gd name="connsiteY6" fmla="*/ 49027 h 121988"/>
                  <a:gd name="connsiteX7" fmla="*/ 436749 w 558866"/>
                  <a:gd name="connsiteY7" fmla="*/ 7022 h 121988"/>
                  <a:gd name="connsiteX8" fmla="*/ 495042 w 558866"/>
                  <a:gd name="connsiteY8" fmla="*/ 10451 h 121988"/>
                  <a:gd name="connsiteX9" fmla="*/ 555906 w 558866"/>
                  <a:gd name="connsiteY9" fmla="*/ 69791 h 121988"/>
                  <a:gd name="connsiteX10" fmla="*/ 552858 w 558866"/>
                  <a:gd name="connsiteY10" fmla="*/ 89889 h 121988"/>
                  <a:gd name="connsiteX11" fmla="*/ 516282 w 558866"/>
                  <a:gd name="connsiteY11" fmla="*/ 115797 h 121988"/>
                  <a:gd name="connsiteX12" fmla="*/ 497137 w 558866"/>
                  <a:gd name="connsiteY12" fmla="*/ 113035 h 121988"/>
                  <a:gd name="connsiteX13" fmla="*/ 468753 w 558866"/>
                  <a:gd name="connsiteY13" fmla="*/ 83031 h 121988"/>
                  <a:gd name="connsiteX14" fmla="*/ 452846 w 558866"/>
                  <a:gd name="connsiteY14" fmla="*/ 80936 h 121988"/>
                  <a:gd name="connsiteX15" fmla="*/ 277110 w 558866"/>
                  <a:gd name="connsiteY15" fmla="*/ 121988 h 121988"/>
                  <a:gd name="connsiteX16" fmla="*/ 276824 w 558866"/>
                  <a:gd name="connsiteY16" fmla="*/ 121988 h 121988"/>
                  <a:gd name="connsiteX17" fmla="*/ 104993 w 558866"/>
                  <a:gd name="connsiteY17" fmla="*/ 82745 h 121988"/>
                  <a:gd name="connsiteX18" fmla="*/ 89181 w 558866"/>
                  <a:gd name="connsiteY18" fmla="*/ 85031 h 121988"/>
                  <a:gd name="connsiteX19" fmla="*/ 61940 w 558866"/>
                  <a:gd name="connsiteY19" fmla="*/ 114273 h 121988"/>
                  <a:gd name="connsiteX20" fmla="*/ 42795 w 558866"/>
                  <a:gd name="connsiteY20" fmla="*/ 117226 h 1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8866" h="121988">
                    <a:moveTo>
                      <a:pt x="42795" y="117226"/>
                    </a:moveTo>
                    <a:lnTo>
                      <a:pt x="6028" y="91508"/>
                    </a:lnTo>
                    <a:cubicBezTo>
                      <a:pt x="-544" y="86936"/>
                      <a:pt x="-1973" y="77792"/>
                      <a:pt x="2885" y="71411"/>
                    </a:cubicBezTo>
                    <a:cubicBezTo>
                      <a:pt x="19458" y="49979"/>
                      <a:pt x="38889" y="30548"/>
                      <a:pt x="60892" y="13594"/>
                    </a:cubicBezTo>
                    <a:cubicBezTo>
                      <a:pt x="78228" y="259"/>
                      <a:pt x="101945" y="-1551"/>
                      <a:pt x="121566" y="9212"/>
                    </a:cubicBezTo>
                    <a:cubicBezTo>
                      <a:pt x="169001" y="35216"/>
                      <a:pt x="222722" y="49027"/>
                      <a:pt x="276919" y="49027"/>
                    </a:cubicBezTo>
                    <a:lnTo>
                      <a:pt x="277110" y="49027"/>
                    </a:lnTo>
                    <a:cubicBezTo>
                      <a:pt x="333021" y="49027"/>
                      <a:pt x="388171" y="34454"/>
                      <a:pt x="436749" y="7022"/>
                    </a:cubicBezTo>
                    <a:cubicBezTo>
                      <a:pt x="455322" y="-3456"/>
                      <a:pt x="478182" y="-2122"/>
                      <a:pt x="495042" y="10451"/>
                    </a:cubicBezTo>
                    <a:cubicBezTo>
                      <a:pt x="518187" y="27786"/>
                      <a:pt x="538571" y="47693"/>
                      <a:pt x="555906" y="69791"/>
                    </a:cubicBezTo>
                    <a:cubicBezTo>
                      <a:pt x="560860" y="76078"/>
                      <a:pt x="559431" y="85222"/>
                      <a:pt x="552858" y="89889"/>
                    </a:cubicBezTo>
                    <a:lnTo>
                      <a:pt x="516282" y="115797"/>
                    </a:lnTo>
                    <a:cubicBezTo>
                      <a:pt x="510186" y="120179"/>
                      <a:pt x="501804" y="118845"/>
                      <a:pt x="497137" y="113035"/>
                    </a:cubicBezTo>
                    <a:cubicBezTo>
                      <a:pt x="488660" y="102367"/>
                      <a:pt x="479135" y="92366"/>
                      <a:pt x="468753" y="83031"/>
                    </a:cubicBezTo>
                    <a:cubicBezTo>
                      <a:pt x="464371" y="79126"/>
                      <a:pt x="458085" y="78269"/>
                      <a:pt x="452846" y="80936"/>
                    </a:cubicBezTo>
                    <a:cubicBezTo>
                      <a:pt x="398363" y="107796"/>
                      <a:pt x="338070" y="121988"/>
                      <a:pt x="277110" y="121988"/>
                    </a:cubicBezTo>
                    <a:lnTo>
                      <a:pt x="276824" y="121988"/>
                    </a:lnTo>
                    <a:cubicBezTo>
                      <a:pt x="217388" y="121988"/>
                      <a:pt x="158428" y="108463"/>
                      <a:pt x="104993" y="82745"/>
                    </a:cubicBezTo>
                    <a:cubicBezTo>
                      <a:pt x="99754" y="80174"/>
                      <a:pt x="93468" y="81126"/>
                      <a:pt x="89181" y="85031"/>
                    </a:cubicBezTo>
                    <a:cubicBezTo>
                      <a:pt x="79275" y="94175"/>
                      <a:pt x="70131" y="103891"/>
                      <a:pt x="61940" y="114273"/>
                    </a:cubicBezTo>
                    <a:cubicBezTo>
                      <a:pt x="57273" y="120179"/>
                      <a:pt x="48891" y="121512"/>
                      <a:pt x="42795" y="11722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9D5A806B-20BA-437C-AF7A-74979B28354A}"/>
                  </a:ext>
                </a:extLst>
              </p:cNvPr>
              <p:cNvSpPr/>
              <p:nvPr/>
            </p:nvSpPr>
            <p:spPr>
              <a:xfrm>
                <a:off x="4613433" y="3562825"/>
                <a:ext cx="244030" cy="239268"/>
              </a:xfrm>
              <a:custGeom>
                <a:avLst/>
                <a:gdLst>
                  <a:gd name="connsiteX0" fmla="*/ 244031 w 244030"/>
                  <a:gd name="connsiteY0" fmla="*/ 119634 h 239268"/>
                  <a:gd name="connsiteX1" fmla="*/ 122015 w 244030"/>
                  <a:gd name="connsiteY1" fmla="*/ 239268 h 239268"/>
                  <a:gd name="connsiteX2" fmla="*/ 0 w 244030"/>
                  <a:gd name="connsiteY2" fmla="*/ 119634 h 239268"/>
                  <a:gd name="connsiteX3" fmla="*/ 122015 w 244030"/>
                  <a:gd name="connsiteY3" fmla="*/ 0 h 239268"/>
                  <a:gd name="connsiteX4" fmla="*/ 244031 w 244030"/>
                  <a:gd name="connsiteY4" fmla="*/ 119634 h 23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030" h="239268">
                    <a:moveTo>
                      <a:pt x="244031" y="119634"/>
                    </a:moveTo>
                    <a:cubicBezTo>
                      <a:pt x="244031" y="185706"/>
                      <a:pt x="189402" y="239268"/>
                      <a:pt x="122015" y="239268"/>
                    </a:cubicBezTo>
                    <a:cubicBezTo>
                      <a:pt x="54628" y="239268"/>
                      <a:pt x="0" y="185706"/>
                      <a:pt x="0" y="119634"/>
                    </a:cubicBezTo>
                    <a:cubicBezTo>
                      <a:pt x="0" y="53562"/>
                      <a:pt x="54628" y="0"/>
                      <a:pt x="122015" y="0"/>
                    </a:cubicBezTo>
                    <a:cubicBezTo>
                      <a:pt x="189402" y="0"/>
                      <a:pt x="244031" y="53562"/>
                      <a:pt x="244031" y="11963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3592C1E2-D10F-4BBA-8870-D03AAEF694C8}"/>
                  </a:ext>
                </a:extLst>
              </p:cNvPr>
              <p:cNvSpPr/>
              <p:nvPr/>
            </p:nvSpPr>
            <p:spPr>
              <a:xfrm>
                <a:off x="4376737" y="3285076"/>
                <a:ext cx="709612" cy="494759"/>
              </a:xfrm>
              <a:custGeom>
                <a:avLst/>
                <a:gdLst>
                  <a:gd name="connsiteX0" fmla="*/ 70199 w 709612"/>
                  <a:gd name="connsiteY0" fmla="*/ 491871 h 494759"/>
                  <a:gd name="connsiteX1" fmla="*/ 48006 w 709612"/>
                  <a:gd name="connsiteY1" fmla="*/ 487585 h 494759"/>
                  <a:gd name="connsiteX2" fmla="*/ 0 w 709612"/>
                  <a:gd name="connsiteY2" fmla="*/ 324517 h 494759"/>
                  <a:gd name="connsiteX3" fmla="*/ 354806 w 709612"/>
                  <a:gd name="connsiteY3" fmla="*/ 0 h 494759"/>
                  <a:gd name="connsiteX4" fmla="*/ 709613 w 709612"/>
                  <a:gd name="connsiteY4" fmla="*/ 324517 h 494759"/>
                  <a:gd name="connsiteX5" fmla="*/ 663035 w 709612"/>
                  <a:gd name="connsiteY5" fmla="*/ 485394 h 494759"/>
                  <a:gd name="connsiteX6" fmla="*/ 640842 w 709612"/>
                  <a:gd name="connsiteY6" fmla="*/ 489871 h 494759"/>
                  <a:gd name="connsiteX7" fmla="*/ 579977 w 709612"/>
                  <a:gd name="connsiteY7" fmla="*/ 447389 h 494759"/>
                  <a:gd name="connsiteX8" fmla="*/ 575405 w 709612"/>
                  <a:gd name="connsiteY8" fmla="*/ 426720 h 494759"/>
                  <a:gd name="connsiteX9" fmla="*/ 604171 w 709612"/>
                  <a:gd name="connsiteY9" fmla="*/ 324517 h 494759"/>
                  <a:gd name="connsiteX10" fmla="*/ 354711 w 709612"/>
                  <a:gd name="connsiteY10" fmla="*/ 105251 h 494759"/>
                  <a:gd name="connsiteX11" fmla="*/ 105251 w 709612"/>
                  <a:gd name="connsiteY11" fmla="*/ 324517 h 494759"/>
                  <a:gd name="connsiteX12" fmla="*/ 134969 w 709612"/>
                  <a:gd name="connsiteY12" fmla="*/ 428244 h 494759"/>
                  <a:gd name="connsiteX13" fmla="*/ 130588 w 709612"/>
                  <a:gd name="connsiteY13" fmla="*/ 448913 h 494759"/>
                  <a:gd name="connsiteX14" fmla="*/ 70104 w 709612"/>
                  <a:gd name="connsiteY14" fmla="*/ 491871 h 4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09612" h="494759">
                    <a:moveTo>
                      <a:pt x="70199" y="491871"/>
                    </a:moveTo>
                    <a:cubicBezTo>
                      <a:pt x="62960" y="497015"/>
                      <a:pt x="52769" y="495110"/>
                      <a:pt x="48006" y="487585"/>
                    </a:cubicBezTo>
                    <a:cubicBezTo>
                      <a:pt x="16574" y="438150"/>
                      <a:pt x="0" y="382143"/>
                      <a:pt x="0" y="324517"/>
                    </a:cubicBezTo>
                    <a:cubicBezTo>
                      <a:pt x="0" y="145542"/>
                      <a:pt x="159163" y="0"/>
                      <a:pt x="354806" y="0"/>
                    </a:cubicBezTo>
                    <a:cubicBezTo>
                      <a:pt x="550450" y="0"/>
                      <a:pt x="709613" y="145542"/>
                      <a:pt x="709613" y="324517"/>
                    </a:cubicBezTo>
                    <a:cubicBezTo>
                      <a:pt x="709613" y="381286"/>
                      <a:pt x="693515" y="436531"/>
                      <a:pt x="663035" y="485394"/>
                    </a:cubicBezTo>
                    <a:cubicBezTo>
                      <a:pt x="658273" y="492919"/>
                      <a:pt x="648176" y="494919"/>
                      <a:pt x="640842" y="489871"/>
                    </a:cubicBezTo>
                    <a:lnTo>
                      <a:pt x="579977" y="447389"/>
                    </a:lnTo>
                    <a:cubicBezTo>
                      <a:pt x="573310" y="442722"/>
                      <a:pt x="571214" y="433673"/>
                      <a:pt x="575405" y="426720"/>
                    </a:cubicBezTo>
                    <a:cubicBezTo>
                      <a:pt x="594265" y="395383"/>
                      <a:pt x="604171" y="360331"/>
                      <a:pt x="604171" y="324517"/>
                    </a:cubicBezTo>
                    <a:cubicBezTo>
                      <a:pt x="604171" y="203645"/>
                      <a:pt x="492252" y="105251"/>
                      <a:pt x="354711" y="105251"/>
                    </a:cubicBezTo>
                    <a:cubicBezTo>
                      <a:pt x="217170" y="105251"/>
                      <a:pt x="105251" y="203549"/>
                      <a:pt x="105251" y="324517"/>
                    </a:cubicBezTo>
                    <a:cubicBezTo>
                      <a:pt x="105251" y="360902"/>
                      <a:pt x="115443" y="396431"/>
                      <a:pt x="134969" y="428244"/>
                    </a:cubicBezTo>
                    <a:cubicBezTo>
                      <a:pt x="139256" y="435197"/>
                      <a:pt x="137255" y="444246"/>
                      <a:pt x="130588" y="448913"/>
                    </a:cubicBezTo>
                    <a:lnTo>
                      <a:pt x="70104" y="49187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AA501FB2-1D89-49FC-B46E-EDA5786EBD68}"/>
                  </a:ext>
                </a:extLst>
              </p:cNvPr>
              <p:cNvSpPr/>
              <p:nvPr/>
            </p:nvSpPr>
            <p:spPr>
              <a:xfrm>
                <a:off x="4553521" y="2921031"/>
                <a:ext cx="355472" cy="347281"/>
              </a:xfrm>
              <a:custGeom>
                <a:avLst/>
                <a:gdLst>
                  <a:gd name="connsiteX0" fmla="*/ 355473 w 355472"/>
                  <a:gd name="connsiteY0" fmla="*/ 173641 h 347281"/>
                  <a:gd name="connsiteX1" fmla="*/ 177737 w 355472"/>
                  <a:gd name="connsiteY1" fmla="*/ 347282 h 347281"/>
                  <a:gd name="connsiteX2" fmla="*/ 0 w 355472"/>
                  <a:gd name="connsiteY2" fmla="*/ 173641 h 347281"/>
                  <a:gd name="connsiteX3" fmla="*/ 177737 w 355472"/>
                  <a:gd name="connsiteY3" fmla="*/ 0 h 347281"/>
                  <a:gd name="connsiteX4" fmla="*/ 355473 w 355472"/>
                  <a:gd name="connsiteY4" fmla="*/ 173641 h 34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472" h="347281">
                    <a:moveTo>
                      <a:pt x="355473" y="173641"/>
                    </a:moveTo>
                    <a:cubicBezTo>
                      <a:pt x="355473" y="269540"/>
                      <a:pt x="275898" y="347282"/>
                      <a:pt x="177737" y="347282"/>
                    </a:cubicBezTo>
                    <a:cubicBezTo>
                      <a:pt x="79575" y="347282"/>
                      <a:pt x="0" y="269540"/>
                      <a:pt x="0" y="173641"/>
                    </a:cubicBezTo>
                    <a:cubicBezTo>
                      <a:pt x="0" y="77742"/>
                      <a:pt x="79575" y="0"/>
                      <a:pt x="177737" y="0"/>
                    </a:cubicBezTo>
                    <a:cubicBezTo>
                      <a:pt x="275898" y="0"/>
                      <a:pt x="355473" y="77742"/>
                      <a:pt x="355473" y="17364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495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мультфильм, в помещении, компьютер, Детские игрушки&#10;&#10;Автоматически созданное описание">
            <a:extLst>
              <a:ext uri="{FF2B5EF4-FFF2-40B4-BE49-F238E27FC236}">
                <a16:creationId xmlns:a16="http://schemas.microsoft.com/office/drawing/2014/main" id="{402D6AE4-3A8A-475E-BDA1-2896157D2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4" y="1485115"/>
            <a:ext cx="4966854" cy="513494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D883D77-B592-4B98-B99B-754ED8D911BB}"/>
              </a:ext>
            </a:extLst>
          </p:cNvPr>
          <p:cNvSpPr/>
          <p:nvPr/>
        </p:nvSpPr>
        <p:spPr>
          <a:xfrm>
            <a:off x="353290" y="1773382"/>
            <a:ext cx="4128655" cy="4846673"/>
          </a:xfrm>
          <a:prstGeom prst="roundRect">
            <a:avLst>
              <a:gd name="adj" fmla="val 577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220F184-31FD-4726-8168-731AC5DF75C9}"/>
              </a:ext>
            </a:extLst>
          </p:cNvPr>
          <p:cNvSpPr/>
          <p:nvPr/>
        </p:nvSpPr>
        <p:spPr>
          <a:xfrm>
            <a:off x="457202" y="1906690"/>
            <a:ext cx="3491344" cy="71874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1190D-2CF1-4C74-924D-FC608E600674}"/>
              </a:ext>
            </a:extLst>
          </p:cNvPr>
          <p:cNvSpPr txBox="1"/>
          <p:nvPr/>
        </p:nvSpPr>
        <p:spPr>
          <a:xfrm>
            <a:off x="353290" y="237945"/>
            <a:ext cx="117763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721220"/>
                </a:solidFill>
                <a:effectLst/>
                <a:cs typeface="Times New Roman" panose="02020603050405020304" pitchFamily="18" charset="0"/>
              </a:rPr>
              <a:t>КАК ПОДДЕРЖИВАТЬ ЧИСТОТУ НА РАБОЧЕМ СТОЛЕ И В РЮКЗАКЕ?</a:t>
            </a:r>
            <a:endParaRPr lang="ru-RU" sz="4400" dirty="0">
              <a:solidFill>
                <a:srgbClr val="721220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B9E085B-0758-47B5-A7AB-B7EAD3FAB6E7}"/>
              </a:ext>
            </a:extLst>
          </p:cNvPr>
          <p:cNvSpPr/>
          <p:nvPr/>
        </p:nvSpPr>
        <p:spPr>
          <a:xfrm>
            <a:off x="5742708" y="966807"/>
            <a:ext cx="6186056" cy="66227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212D64-FAE6-47FD-907E-AADB2679B0B9}"/>
              </a:ext>
            </a:extLst>
          </p:cNvPr>
          <p:cNvSpPr txBox="1"/>
          <p:nvPr/>
        </p:nvSpPr>
        <p:spPr>
          <a:xfrm>
            <a:off x="5815447" y="961220"/>
            <a:ext cx="6023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i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Организация пространства напрямую влияет на вашу продуктивность, здоровье и эмоциональное состояние. Чистое рабочее место помогает сосредоточиться, снижает стресс и создает комфортную атмосферу для работы.</a:t>
            </a:r>
            <a:endParaRPr lang="ru-RU" sz="12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3AC07-0542-45A7-A6EC-1B40AE908661}"/>
              </a:ext>
            </a:extLst>
          </p:cNvPr>
          <p:cNvSpPr txBox="1"/>
          <p:nvPr/>
        </p:nvSpPr>
        <p:spPr>
          <a:xfrm>
            <a:off x="644237" y="1973675"/>
            <a:ext cx="3117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-RU" sz="16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ПРАВИЛА ПОДДЕРЖАНИЯ ПОРЯДКА НА РАБОЧЕМ СТОЛЕ</a:t>
            </a:r>
            <a:endParaRPr lang="ru-RU" sz="16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AA6A63-A746-422B-B99B-4532F8156E49}"/>
              </a:ext>
            </a:extLst>
          </p:cNvPr>
          <p:cNvSpPr txBox="1"/>
          <p:nvPr/>
        </p:nvSpPr>
        <p:spPr>
          <a:xfrm>
            <a:off x="533399" y="2797955"/>
            <a:ext cx="378921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Ежедневная уборка</a:t>
            </a:r>
            <a:r>
              <a:rPr lang="ru-RU" sz="14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: выделяйте 5-10 минут в день на протирание поверхностей, удаление пыли и мусора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400" dirty="0">
              <a:effectLst/>
              <a:ea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Система хранения</a:t>
            </a:r>
            <a:r>
              <a:rPr lang="ru-RU" sz="14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: используйте органайзеры, папки и ящики для документов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400" dirty="0">
              <a:effectLst/>
              <a:ea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Зонирование</a:t>
            </a:r>
            <a:r>
              <a:rPr lang="ru-RU" sz="14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: разделите пространство на функциональные области (для компьютера, документов, канцелярии)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400" dirty="0">
              <a:effectLst/>
              <a:ea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Минимизация</a:t>
            </a:r>
            <a:r>
              <a:rPr lang="ru-RU" sz="14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: убирайте лишние предметы, оставляйте только необходимое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400" dirty="0">
              <a:effectLst/>
              <a:ea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Цифровая организация</a:t>
            </a:r>
            <a:r>
              <a:rPr lang="ru-RU" sz="14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: упорядочивайте файлы на компьютере, очищайте рабочий стол</a:t>
            </a:r>
            <a:endParaRPr lang="ru-RU" sz="1400" dirty="0"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7BF1F5C-C55F-4160-9D6E-A3ABD024D1C2}"/>
              </a:ext>
            </a:extLst>
          </p:cNvPr>
          <p:cNvSpPr/>
          <p:nvPr/>
        </p:nvSpPr>
        <p:spPr>
          <a:xfrm>
            <a:off x="8603673" y="1797506"/>
            <a:ext cx="3415148" cy="3757744"/>
          </a:xfrm>
          <a:prstGeom prst="roundRect">
            <a:avLst>
              <a:gd name="adj" fmla="val 577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C6289C-BEDD-460B-9706-448C0DEE28A0}"/>
              </a:ext>
            </a:extLst>
          </p:cNvPr>
          <p:cNvSpPr txBox="1"/>
          <p:nvPr/>
        </p:nvSpPr>
        <p:spPr>
          <a:xfrm>
            <a:off x="8662555" y="2459972"/>
            <a:ext cx="3415148" cy="2912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Правильные отделения</a:t>
            </a:r>
            <a:r>
              <a:rPr lang="ru-RU" sz="14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: используйте рюкзак с несколькими секциями для разных типов вещей</a:t>
            </a:r>
            <a:endParaRPr lang="ru-RU" sz="1400" dirty="0">
              <a:effectLst/>
              <a:ea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Ежедневная проверка</a:t>
            </a:r>
            <a:r>
              <a:rPr lang="ru-RU" sz="14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: проверяйте содержимое и убирайте ненужные предметы</a:t>
            </a:r>
            <a:endParaRPr lang="ru-RU" sz="1400" dirty="0">
              <a:effectLst/>
              <a:ea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Система сортировки</a:t>
            </a:r>
            <a:r>
              <a:rPr lang="ru-RU" sz="14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: разделите вещи по категориям (учебные материалы, канцелярия, личные вещи)</a:t>
            </a:r>
            <a:endParaRPr lang="ru-RU" sz="1400" dirty="0">
              <a:effectLst/>
              <a:ea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Чистое хранение</a:t>
            </a:r>
            <a:r>
              <a:rPr lang="ru-RU" sz="14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: протирайте внутренние поверхности рюкзака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CA89F1F-5EFA-487E-8432-1DEE029F8494}"/>
              </a:ext>
            </a:extLst>
          </p:cNvPr>
          <p:cNvSpPr/>
          <p:nvPr/>
        </p:nvSpPr>
        <p:spPr>
          <a:xfrm>
            <a:off x="8717972" y="1899468"/>
            <a:ext cx="3120738" cy="4584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3E2247-ADF9-4DDD-A7CF-D77E747F377C}"/>
              </a:ext>
            </a:extLst>
          </p:cNvPr>
          <p:cNvSpPr txBox="1"/>
          <p:nvPr/>
        </p:nvSpPr>
        <p:spPr>
          <a:xfrm>
            <a:off x="8866912" y="5657212"/>
            <a:ext cx="29648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b="1" dirty="0">
                <a:cs typeface="Times New Roman" panose="02020603050405020304" pitchFamily="18" charset="0"/>
              </a:rPr>
              <a:t>П</a:t>
            </a:r>
            <a:r>
              <a:rPr lang="ru-RU" sz="1400" b="1" i="0" dirty="0">
                <a:effectLst/>
                <a:cs typeface="Times New Roman" panose="02020603050405020304" pitchFamily="18" charset="0"/>
              </a:rPr>
              <a:t>оддержание порядка – это привычка, которая формируется постепенно, но приносит долгосрочные преимущества!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F8AB89-7085-4E19-A8F6-2FBFBDF3BA14}"/>
              </a:ext>
            </a:extLst>
          </p:cNvPr>
          <p:cNvSpPr txBox="1"/>
          <p:nvPr/>
        </p:nvSpPr>
        <p:spPr>
          <a:xfrm>
            <a:off x="8887693" y="1959462"/>
            <a:ext cx="3117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-RU" sz="16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ОРГАНИЗАЦИЯ РЮКЗАКА</a:t>
            </a:r>
            <a:endParaRPr lang="ru-RU" sz="16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9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кно, небо, занавеск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A94E6565-5F8A-4EAF-8E55-0D7116FE5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4" y="493026"/>
            <a:ext cx="5418861" cy="5418861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AB8C7F7-8A2B-4A19-B604-600579ED4FB4}"/>
              </a:ext>
            </a:extLst>
          </p:cNvPr>
          <p:cNvSpPr/>
          <p:nvPr/>
        </p:nvSpPr>
        <p:spPr>
          <a:xfrm>
            <a:off x="297873" y="2945976"/>
            <a:ext cx="5167745" cy="3808115"/>
          </a:xfrm>
          <a:prstGeom prst="roundRect">
            <a:avLst>
              <a:gd name="adj" fmla="val 577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3942E-A1AD-427F-BF09-920BA485514A}"/>
              </a:ext>
            </a:extLst>
          </p:cNvPr>
          <p:cNvSpPr txBox="1"/>
          <p:nvPr/>
        </p:nvSpPr>
        <p:spPr>
          <a:xfrm>
            <a:off x="297872" y="182480"/>
            <a:ext cx="129863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spc="15" dirty="0">
                <a:solidFill>
                  <a:srgbClr val="721220"/>
                </a:solidFill>
                <a:effectLst/>
                <a:ea typeface="Times New Roman" panose="02020603050405020304" pitchFamily="18" charset="0"/>
              </a:rPr>
              <a:t>ОСНОВНЫЕ ПРИЧИНЫ НЕОБХОДИМОСТИ ПРОВЕТРИВАНИЯ</a:t>
            </a:r>
            <a:endParaRPr lang="ru-RU" sz="4800" dirty="0">
              <a:solidFill>
                <a:srgbClr val="72122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0FCE5-DD77-499C-B47A-75D3B9F7CC01}"/>
              </a:ext>
            </a:extLst>
          </p:cNvPr>
          <p:cNvSpPr txBox="1"/>
          <p:nvPr/>
        </p:nvSpPr>
        <p:spPr>
          <a:xfrm>
            <a:off x="325581" y="1686030"/>
            <a:ext cx="51123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400" b="1" i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Здоровый микроклимат</a:t>
            </a:r>
            <a:r>
              <a:rPr lang="ru-RU" sz="1400" i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 в помещении невозможен без регулярного притока свежего воздуха. Проветривание необходимо не только дома, но и в офисах, учебных заведениях и других общественных местах, где находится много людей. 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02B07F0-0C31-4846-A6FF-21194940ED34}"/>
              </a:ext>
            </a:extLst>
          </p:cNvPr>
          <p:cNvSpPr/>
          <p:nvPr/>
        </p:nvSpPr>
        <p:spPr>
          <a:xfrm>
            <a:off x="434691" y="3044971"/>
            <a:ext cx="4918134" cy="495457"/>
          </a:xfrm>
          <a:prstGeom prst="roundRect">
            <a:avLst>
              <a:gd name="adj" fmla="val 30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FB8494-CF94-4E54-8154-5FD368BFCC79}"/>
              </a:ext>
            </a:extLst>
          </p:cNvPr>
          <p:cNvSpPr txBox="1"/>
          <p:nvPr/>
        </p:nvSpPr>
        <p:spPr>
          <a:xfrm>
            <a:off x="568037" y="3118194"/>
            <a:ext cx="4627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ПОЛЬЗА ОТ РЕГУЛЯРНОГО ПРОВЕТРИВАНИЯ</a:t>
            </a:r>
            <a:endParaRPr lang="ru-RU" sz="18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73DACE-9A00-40DC-ACCC-CE07DB8C38DE}"/>
              </a:ext>
            </a:extLst>
          </p:cNvPr>
          <p:cNvSpPr txBox="1"/>
          <p:nvPr/>
        </p:nvSpPr>
        <p:spPr>
          <a:xfrm>
            <a:off x="472900" y="3630823"/>
            <a:ext cx="4793673" cy="3029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Кислородное насыщение</a:t>
            </a:r>
            <a:r>
              <a:rPr lang="ru-RU" sz="14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: восполнение уровня кислорода в воздухе и снижение концентрации углекислого газа, что предотвращает кислородное голодание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500" dirty="0">
              <a:effectLst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Очищение воздуха</a:t>
            </a:r>
            <a:r>
              <a:rPr lang="ru-RU" sz="14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: удаление пыли, вредных веществ и химических соединений</a:t>
            </a:r>
            <a:endParaRPr lang="ru-RU" sz="1400" dirty="0">
              <a:effectLst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500" b="1" spc="15" dirty="0">
              <a:solidFill>
                <a:srgbClr val="25252C"/>
              </a:solidFill>
              <a:effectLst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Устранение запахов</a:t>
            </a:r>
            <a:r>
              <a:rPr lang="ru-RU" sz="14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: избавление от неприятных ароматов</a:t>
            </a:r>
            <a:endParaRPr lang="ru-RU" sz="1400" dirty="0">
              <a:effectLst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500" b="1" spc="15" dirty="0">
              <a:solidFill>
                <a:srgbClr val="25252C"/>
              </a:solidFill>
              <a:effectLst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Нормализация влажности</a:t>
            </a:r>
            <a:r>
              <a:rPr lang="ru-RU" sz="14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: поддержание оптимального уровня влажности в помещении</a:t>
            </a:r>
            <a:endParaRPr lang="ru-RU" sz="1400" dirty="0">
              <a:effectLst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500" b="1" spc="15" dirty="0">
              <a:solidFill>
                <a:srgbClr val="25252C"/>
              </a:solidFill>
              <a:effectLst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Антибактериальный эффект</a:t>
            </a:r>
            <a:r>
              <a:rPr lang="ru-RU" sz="1400" spc="15" dirty="0">
                <a:solidFill>
                  <a:srgbClr val="25252C"/>
                </a:solidFill>
                <a:effectLst/>
                <a:ea typeface="Times New Roman" panose="02020603050405020304" pitchFamily="18" charset="0"/>
              </a:rPr>
              <a:t>: снижение количества болезнетворных микроорганизмов, грибков и плесени</a:t>
            </a:r>
            <a:endParaRPr lang="ru-RU" sz="1400" dirty="0">
              <a:ea typeface="Times New Roman" panose="02020603050405020304" pitchFamily="18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E34B15B-F7BA-4C8E-AA70-B85BA767F6D4}"/>
              </a:ext>
            </a:extLst>
          </p:cNvPr>
          <p:cNvGrpSpPr/>
          <p:nvPr/>
        </p:nvGrpSpPr>
        <p:grpSpPr>
          <a:xfrm>
            <a:off x="5534891" y="5204685"/>
            <a:ext cx="6563363" cy="1549406"/>
            <a:chOff x="5462382" y="4865946"/>
            <a:chExt cx="6563363" cy="1549406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E8847041-01BD-4A7B-AC25-DA8D3BA2D983}"/>
                </a:ext>
              </a:extLst>
            </p:cNvPr>
            <p:cNvGrpSpPr/>
            <p:nvPr/>
          </p:nvGrpSpPr>
          <p:grpSpPr>
            <a:xfrm>
              <a:off x="5465616" y="4865946"/>
              <a:ext cx="6560129" cy="552741"/>
              <a:chOff x="173181" y="2475090"/>
              <a:chExt cx="6560129" cy="55274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BD9D68-D98F-4258-90CD-D560B5299785}"/>
                  </a:ext>
                </a:extLst>
              </p:cNvPr>
              <p:cNvSpPr txBox="1"/>
              <p:nvPr/>
            </p:nvSpPr>
            <p:spPr>
              <a:xfrm>
                <a:off x="637310" y="247509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r>
                  <a:rPr lang="ru-RU" sz="1400" b="1" spc="15" dirty="0">
                    <a:solidFill>
                      <a:srgbClr val="25252C"/>
                    </a:solidFill>
                    <a:effectLst/>
                    <a:ea typeface="Times New Roman" panose="02020603050405020304" pitchFamily="18" charset="0"/>
                  </a:rPr>
                  <a:t>Эффективное проветривание требует: регулярного обновления воздуха, не реже 1 раза в час, продолжительностью 15 минут</a:t>
                </a:r>
                <a:endParaRPr lang="ru-RU" sz="1400" b="1" dirty="0">
                  <a:ea typeface="Times New Roman" panose="02020603050405020304" pitchFamily="18" charset="0"/>
                </a:endParaRPr>
              </a:p>
            </p:txBody>
          </p:sp>
          <p:pic>
            <p:nvPicPr>
              <p:cNvPr id="11" name="Рисунок 10" descr="Восклицательный знак со сплошной заливкой">
                <a:extLst>
                  <a:ext uri="{FF2B5EF4-FFF2-40B4-BE49-F238E27FC236}">
                    <a16:creationId xmlns:a16="http://schemas.microsoft.com/office/drawing/2014/main" id="{15E32F69-ABCD-4B2A-AB7B-3163D12810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3181" y="2487044"/>
                <a:ext cx="540787" cy="540787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64A5C2-1519-4400-BB64-A61E00FE66DC}"/>
                </a:ext>
              </a:extLst>
            </p:cNvPr>
            <p:cNvSpPr txBox="1"/>
            <p:nvPr/>
          </p:nvSpPr>
          <p:spPr>
            <a:xfrm>
              <a:off x="5929745" y="5461245"/>
              <a:ext cx="60960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just">
                <a:buNone/>
              </a:pPr>
              <a:r>
                <a:rPr lang="ru-RU" sz="1400" b="1" spc="15" dirty="0">
                  <a:solidFill>
                    <a:srgbClr val="25252C"/>
                  </a:solidFill>
                  <a:effectLst/>
                  <a:ea typeface="Times New Roman" panose="02020603050405020304" pitchFamily="18" charset="0"/>
                </a:rPr>
                <a:t>Регулярное проветривание — это простой и эффективный способ поддержания здорового микроклимата в помещении, который положительно влияет на самочувствие, работоспособность и общее состояние здоровья!</a:t>
              </a:r>
              <a:endParaRPr lang="ru-RU" sz="1400" b="1" dirty="0"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1" name="Рисунок 20" descr="Восклицательный знак со сплошной заливкой">
              <a:extLst>
                <a:ext uri="{FF2B5EF4-FFF2-40B4-BE49-F238E27FC236}">
                  <a16:creationId xmlns:a16="http://schemas.microsoft.com/office/drawing/2014/main" id="{61DED4E0-B683-43E9-8468-78F5D13E0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62382" y="5685052"/>
              <a:ext cx="540787" cy="540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861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623EE7A-F4EF-4A65-8150-21DDBBBD5F90}"/>
              </a:ext>
            </a:extLst>
          </p:cNvPr>
          <p:cNvSpPr/>
          <p:nvPr/>
        </p:nvSpPr>
        <p:spPr>
          <a:xfrm>
            <a:off x="173183" y="1082750"/>
            <a:ext cx="11824854" cy="5523497"/>
          </a:xfrm>
          <a:prstGeom prst="roundRect">
            <a:avLst>
              <a:gd name="adj" fmla="val 577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422C5-AFFB-4E91-ABB1-83B3A152872C}"/>
              </a:ext>
            </a:extLst>
          </p:cNvPr>
          <p:cNvSpPr txBox="1"/>
          <p:nvPr/>
        </p:nvSpPr>
        <p:spPr>
          <a:xfrm>
            <a:off x="415635" y="251753"/>
            <a:ext cx="12261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721220"/>
                </a:solidFill>
                <a:effectLst/>
                <a:cs typeface="Times New Roman" panose="02020603050405020304" pitchFamily="18" charset="0"/>
              </a:rPr>
              <a:t>МИФЫ И ПРАВДА О БЫТОВОЙ ХИМИИ:</a:t>
            </a:r>
            <a:endParaRPr lang="ru-RU" sz="4800" dirty="0">
              <a:solidFill>
                <a:srgbClr val="72122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2C21F-EB43-4289-8F1D-C4CA3620E546}"/>
              </a:ext>
            </a:extLst>
          </p:cNvPr>
          <p:cNvSpPr txBox="1"/>
          <p:nvPr/>
        </p:nvSpPr>
        <p:spPr>
          <a:xfrm>
            <a:off x="391394" y="1264207"/>
            <a:ext cx="3896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effectLst/>
                <a:cs typeface="Times New Roman" panose="02020603050405020304" pitchFamily="18" charset="0"/>
              </a:rPr>
              <a:t>МИФ 1: ДЕТСКАЯ БЫТОВАЯ ХИМИЯ АБСОЛЮТНО БЕЗОПАСНА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6287A-993B-4A2E-BF7C-AA1FF82EBF0E}"/>
              </a:ext>
            </a:extLst>
          </p:cNvPr>
          <p:cNvSpPr txBox="1"/>
          <p:nvPr/>
        </p:nvSpPr>
        <p:spPr>
          <a:xfrm>
            <a:off x="4398814" y="1195269"/>
            <a:ext cx="7517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i="0" dirty="0">
                <a:effectLst/>
                <a:cs typeface="Times New Roman" panose="02020603050405020304" pitchFamily="18" charset="0"/>
              </a:rPr>
              <a:t>Факт: Детская химия действительно имеет более высокую степень очистки компонентов, особенно поверхностно-активных веществ (ПАВ). Однако даже в ней могут содержаться вещества, вызывающие аллергические реакции.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996FE-05B2-46F2-B758-0EF35F4B6C96}"/>
              </a:ext>
            </a:extLst>
          </p:cNvPr>
          <p:cNvSpPr txBox="1"/>
          <p:nvPr/>
        </p:nvSpPr>
        <p:spPr>
          <a:xfrm>
            <a:off x="391393" y="2486548"/>
            <a:ext cx="3896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effectLst/>
                <a:cs typeface="Times New Roman" panose="02020603050405020304" pitchFamily="18" charset="0"/>
              </a:rPr>
              <a:t>МИФ 2: БЕСФОСФАТНЫЕ ПОРОШКИ ЭКОЛОГИЧНЕЕ И ЭФФЕКТИВНЕЕ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E1E649-5552-4C39-9F74-45CB00A150AF}"/>
              </a:ext>
            </a:extLst>
          </p:cNvPr>
          <p:cNvSpPr txBox="1"/>
          <p:nvPr/>
        </p:nvSpPr>
        <p:spPr>
          <a:xfrm>
            <a:off x="4404438" y="2407941"/>
            <a:ext cx="7453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i="0" dirty="0">
                <a:effectLst/>
                <a:cs typeface="Times New Roman" panose="02020603050405020304" pitchFamily="18" charset="0"/>
              </a:rPr>
              <a:t>Факт: Фосфаты выполняют важные функции в составе моющих средств, особенно в жесткой воде. Их отсутствие требует добавления других компонентов, которые могут быть не менее вредными для окружающей среды.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5CA64-AA94-4C04-98D3-56412FEE8763}"/>
              </a:ext>
            </a:extLst>
          </p:cNvPr>
          <p:cNvSpPr txBox="1"/>
          <p:nvPr/>
        </p:nvSpPr>
        <p:spPr>
          <a:xfrm>
            <a:off x="391393" y="3766008"/>
            <a:ext cx="3896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effectLst/>
                <a:cs typeface="Times New Roman" panose="02020603050405020304" pitchFamily="18" charset="0"/>
              </a:rPr>
              <a:t>МИФ 3: ГЕЛЬ ДЛЯ ПОСУДЫ ОСТАЕТСЯ НА ТАРЕЛКАХ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DED33D-52A0-4062-A523-0E0D1FEF0803}"/>
              </a:ext>
            </a:extLst>
          </p:cNvPr>
          <p:cNvSpPr txBox="1"/>
          <p:nvPr/>
        </p:nvSpPr>
        <p:spPr>
          <a:xfrm>
            <a:off x="4404438" y="3696740"/>
            <a:ext cx="7453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i="0" dirty="0">
                <a:effectLst/>
                <a:cs typeface="Times New Roman" panose="02020603050405020304" pitchFamily="18" charset="0"/>
              </a:rPr>
              <a:t>Факт: При правильном использовании и достаточном количестве воды гель полностью смывается. Достаточно нанести средство на губку и тщательно промыть посуду.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CFCE00-A020-4DBA-B86B-2A0440B12F13}"/>
              </a:ext>
            </a:extLst>
          </p:cNvPr>
          <p:cNvSpPr txBox="1"/>
          <p:nvPr/>
        </p:nvSpPr>
        <p:spPr>
          <a:xfrm>
            <a:off x="391393" y="4810034"/>
            <a:ext cx="360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effectLst/>
                <a:cs typeface="Times New Roman" panose="02020603050405020304" pitchFamily="18" charset="0"/>
              </a:rPr>
              <a:t>МИФ 4: МНОГО ПЕНЫ = ЭФФЕКТИВНОЕ СРЕДСТВО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35D45-A9DF-48C4-8952-98CEBC76F524}"/>
              </a:ext>
            </a:extLst>
          </p:cNvPr>
          <p:cNvSpPr txBox="1"/>
          <p:nvPr/>
        </p:nvSpPr>
        <p:spPr>
          <a:xfrm>
            <a:off x="4404437" y="4698243"/>
            <a:ext cx="7453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i="0" dirty="0">
                <a:effectLst/>
                <a:cs typeface="Times New Roman" panose="02020603050405020304" pitchFamily="18" charset="0"/>
              </a:rPr>
              <a:t>Факт: Пена не является показателем качества. Избыточная пена может затруднять процесс очистки и хуже смывается. Количество пены регулируется пенообразователями, не влияющими на эффективность.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C7F5BE-4752-4264-A193-7742A3B50411}"/>
              </a:ext>
            </a:extLst>
          </p:cNvPr>
          <p:cNvSpPr txBox="1"/>
          <p:nvPr/>
        </p:nvSpPr>
        <p:spPr>
          <a:xfrm>
            <a:off x="391393" y="5734374"/>
            <a:ext cx="3163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effectLst/>
                <a:cs typeface="Times New Roman" panose="02020603050405020304" pitchFamily="18" charset="0"/>
              </a:rPr>
              <a:t>МИФ 5: АНИОННЫЕ ПАВ ПРОНИКАЮТ В КРОВЬ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984337-203F-4662-AEAC-9B90B1F5C404}"/>
              </a:ext>
            </a:extLst>
          </p:cNvPr>
          <p:cNvSpPr txBox="1"/>
          <p:nvPr/>
        </p:nvSpPr>
        <p:spPr>
          <a:xfrm>
            <a:off x="4398814" y="5665106"/>
            <a:ext cx="7517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i="0" dirty="0">
                <a:effectLst/>
                <a:cs typeface="Times New Roman" panose="02020603050405020304" pitchFamily="18" charset="0"/>
              </a:rPr>
              <a:t>Факт: Поверхностно-активные вещества не могут проникать через кожу в кровь при обычном использовании. Анионные ПАВ действительно могут сушить кожу, но неионогенные тоже оказывают подобное воздействие, просто менее заметно.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93B7BB1-D532-4316-BA87-CAB363EBAF23}"/>
              </a:ext>
            </a:extLst>
          </p:cNvPr>
          <p:cNvSpPr/>
          <p:nvPr/>
        </p:nvSpPr>
        <p:spPr>
          <a:xfrm>
            <a:off x="4239944" y="1082750"/>
            <a:ext cx="45719" cy="5523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4CAD12E-CCC8-4F11-8362-5404B98F5B21}"/>
              </a:ext>
            </a:extLst>
          </p:cNvPr>
          <p:cNvSpPr/>
          <p:nvPr/>
        </p:nvSpPr>
        <p:spPr>
          <a:xfrm>
            <a:off x="173183" y="2144269"/>
            <a:ext cx="11824854" cy="5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30725E6-D4FE-46DE-8309-75F0320E4A89}"/>
              </a:ext>
            </a:extLst>
          </p:cNvPr>
          <p:cNvSpPr/>
          <p:nvPr/>
        </p:nvSpPr>
        <p:spPr>
          <a:xfrm>
            <a:off x="173183" y="3446439"/>
            <a:ext cx="11824854" cy="5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E2932A6-7750-414C-9963-D554BBCBB440}"/>
              </a:ext>
            </a:extLst>
          </p:cNvPr>
          <p:cNvSpPr/>
          <p:nvPr/>
        </p:nvSpPr>
        <p:spPr>
          <a:xfrm>
            <a:off x="173183" y="4604473"/>
            <a:ext cx="11824854" cy="5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763031B-CD6D-4C7E-9FEF-EF903D9688BF}"/>
              </a:ext>
            </a:extLst>
          </p:cNvPr>
          <p:cNvSpPr/>
          <p:nvPr/>
        </p:nvSpPr>
        <p:spPr>
          <a:xfrm>
            <a:off x="173183" y="5592918"/>
            <a:ext cx="11824854" cy="5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4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A40BF51-0629-44CE-BBDB-0382E5D195A6}"/>
              </a:ext>
            </a:extLst>
          </p:cNvPr>
          <p:cNvSpPr/>
          <p:nvPr/>
        </p:nvSpPr>
        <p:spPr>
          <a:xfrm>
            <a:off x="2941564" y="1309644"/>
            <a:ext cx="8655079" cy="860988"/>
          </a:xfrm>
          <a:prstGeom prst="roundRect">
            <a:avLst>
              <a:gd name="adj" fmla="val 577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46D65-D4A8-4999-8851-E8D50A979513}"/>
              </a:ext>
            </a:extLst>
          </p:cNvPr>
          <p:cNvSpPr txBox="1"/>
          <p:nvPr/>
        </p:nvSpPr>
        <p:spPr>
          <a:xfrm>
            <a:off x="2941564" y="1309644"/>
            <a:ext cx="8578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cs typeface="Times New Roman" panose="02020603050405020304" pitchFamily="18" charset="0"/>
              </a:rPr>
              <a:t>П</a:t>
            </a:r>
            <a:r>
              <a:rPr lang="ru-RU" sz="1600" b="1" i="1" dirty="0">
                <a:effectLst/>
                <a:cs typeface="Times New Roman" panose="02020603050405020304" pitchFamily="18" charset="0"/>
              </a:rPr>
              <a:t>ри правильном использовании и соблюдении инструкций современные моющие средства безопасны и эффективны. главное — выбирать продукты с учетом их состава и назначения, а не полагаться на рекламные обещания!</a:t>
            </a:r>
            <a:endParaRPr lang="ru-RU" sz="1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C53EA-5340-4E43-9DAB-76BF143B10CF}"/>
              </a:ext>
            </a:extLst>
          </p:cNvPr>
          <p:cNvSpPr txBox="1"/>
          <p:nvPr/>
        </p:nvSpPr>
        <p:spPr>
          <a:xfrm>
            <a:off x="357693" y="329011"/>
            <a:ext cx="104023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721220"/>
                </a:solidFill>
                <a:effectLst/>
                <a:cs typeface="Times New Roman" panose="02020603050405020304" pitchFamily="18" charset="0"/>
              </a:rPr>
              <a:t>НАУЧНЫЕ ФАКТЫ О БЫТОВОЙ ХИМИИ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4D1ED-D117-44A0-8209-113682D00F6C}"/>
              </a:ext>
            </a:extLst>
          </p:cNvPr>
          <p:cNvSpPr txBox="1"/>
          <p:nvPr/>
        </p:nvSpPr>
        <p:spPr>
          <a:xfrm>
            <a:off x="456147" y="2598054"/>
            <a:ext cx="6097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721220"/>
                </a:solidFill>
                <a:effectLst/>
                <a:cs typeface="Times New Roman" panose="02020603050405020304" pitchFamily="18" charset="0"/>
              </a:rPr>
              <a:t>СОСТАВ СРЕДСТВ:</a:t>
            </a:r>
            <a:endParaRPr lang="ru-RU" sz="2800" b="0" dirty="0">
              <a:solidFill>
                <a:srgbClr val="72122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8E48C5D-3FB7-413F-AA85-11DE28D16DB2}"/>
              </a:ext>
            </a:extLst>
          </p:cNvPr>
          <p:cNvSpPr/>
          <p:nvPr/>
        </p:nvSpPr>
        <p:spPr>
          <a:xfrm>
            <a:off x="519049" y="3213507"/>
            <a:ext cx="3798951" cy="791816"/>
          </a:xfrm>
          <a:prstGeom prst="roundRect">
            <a:avLst>
              <a:gd name="adj" fmla="val 1015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075F8-C80B-4C02-AB7F-F074D9360A68}"/>
              </a:ext>
            </a:extLst>
          </p:cNvPr>
          <p:cNvSpPr txBox="1"/>
          <p:nvPr/>
        </p:nvSpPr>
        <p:spPr>
          <a:xfrm>
            <a:off x="536080" y="3266659"/>
            <a:ext cx="29734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effectLst/>
                <a:cs typeface="Times New Roman" panose="02020603050405020304" pitchFamily="18" charset="0"/>
              </a:rPr>
              <a:t>ПАВ</a:t>
            </a:r>
            <a:r>
              <a:rPr lang="ru-RU" sz="1400" b="0" i="0" dirty="0">
                <a:effectLst/>
                <a:cs typeface="Times New Roman" panose="02020603050405020304" pitchFamily="18" charset="0"/>
              </a:rPr>
              <a:t> (поверхностно-активные вещества) — основной активный компонент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6C39516-CA69-45A9-A6BB-2DE15321CFBB}"/>
              </a:ext>
            </a:extLst>
          </p:cNvPr>
          <p:cNvSpPr/>
          <p:nvPr/>
        </p:nvSpPr>
        <p:spPr>
          <a:xfrm>
            <a:off x="519049" y="4091110"/>
            <a:ext cx="3887851" cy="791816"/>
          </a:xfrm>
          <a:prstGeom prst="roundRect">
            <a:avLst>
              <a:gd name="adj" fmla="val 134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E11C4C-7992-4433-960C-31A58DFE745E}"/>
              </a:ext>
            </a:extLst>
          </p:cNvPr>
          <p:cNvSpPr txBox="1"/>
          <p:nvPr/>
        </p:nvSpPr>
        <p:spPr>
          <a:xfrm>
            <a:off x="542527" y="4225408"/>
            <a:ext cx="3325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effectLst/>
                <a:cs typeface="Times New Roman" panose="02020603050405020304" pitchFamily="18" charset="0"/>
              </a:rPr>
              <a:t>Фосфаты</a:t>
            </a:r>
            <a:r>
              <a:rPr lang="ru-RU" sz="1400" b="0" i="0" dirty="0">
                <a:effectLst/>
                <a:cs typeface="Times New Roman" panose="02020603050405020304" pitchFamily="18" charset="0"/>
              </a:rPr>
              <a:t> — создают щелочную среду, особенно важны в жесткой воде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0EFACEB-4525-44A9-86D1-0DB2D898FE18}"/>
              </a:ext>
            </a:extLst>
          </p:cNvPr>
          <p:cNvSpPr/>
          <p:nvPr/>
        </p:nvSpPr>
        <p:spPr>
          <a:xfrm>
            <a:off x="519049" y="4968713"/>
            <a:ext cx="3640201" cy="791816"/>
          </a:xfrm>
          <a:prstGeom prst="roundRect">
            <a:avLst>
              <a:gd name="adj" fmla="val 125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B98237-1FDB-4B36-8887-5C3355607D4E}"/>
              </a:ext>
            </a:extLst>
          </p:cNvPr>
          <p:cNvSpPr txBox="1"/>
          <p:nvPr/>
        </p:nvSpPr>
        <p:spPr>
          <a:xfrm>
            <a:off x="531449" y="5103011"/>
            <a:ext cx="29734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400" b="1" i="0" dirty="0">
                <a:effectLst/>
                <a:cs typeface="Times New Roman" panose="02020603050405020304" pitchFamily="18" charset="0"/>
              </a:rPr>
              <a:t>Комплексоны</a:t>
            </a:r>
            <a:r>
              <a:rPr lang="ru-RU" sz="1400" b="0" i="0" dirty="0">
                <a:effectLst/>
                <a:cs typeface="Times New Roman" panose="02020603050405020304" pitchFamily="18" charset="0"/>
              </a:rPr>
              <a:t> — заменяют фосфаты в </a:t>
            </a:r>
            <a:r>
              <a:rPr lang="ru-RU" sz="1400" b="0" i="0" dirty="0" err="1">
                <a:effectLst/>
                <a:cs typeface="Times New Roman" panose="02020603050405020304" pitchFamily="18" charset="0"/>
              </a:rPr>
              <a:t>бесфосфатных</a:t>
            </a:r>
            <a:r>
              <a:rPr lang="ru-RU" sz="1400" b="0" i="0" dirty="0">
                <a:effectLst/>
                <a:cs typeface="Times New Roman" panose="02020603050405020304" pitchFamily="18" charset="0"/>
              </a:rPr>
              <a:t> средствах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4556E2-AD01-4D91-B8ED-188A5C26EA36}"/>
              </a:ext>
            </a:extLst>
          </p:cNvPr>
          <p:cNvSpPr txBox="1"/>
          <p:nvPr/>
        </p:nvSpPr>
        <p:spPr>
          <a:xfrm>
            <a:off x="7070055" y="2628045"/>
            <a:ext cx="5173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721220"/>
                </a:solidFill>
                <a:effectLst/>
                <a:cs typeface="Times New Roman" panose="02020603050405020304" pitchFamily="18" charset="0"/>
              </a:rPr>
              <a:t>ВАЖНЫЕ РЕКОМЕНДАЦИИ:</a:t>
            </a:r>
            <a:endParaRPr lang="ru-RU" sz="2800" b="0" dirty="0">
              <a:solidFill>
                <a:srgbClr val="72122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0A48C3C-ABE7-4091-9864-0CA5C3C07F19}"/>
              </a:ext>
            </a:extLst>
          </p:cNvPr>
          <p:cNvSpPr/>
          <p:nvPr/>
        </p:nvSpPr>
        <p:spPr>
          <a:xfrm>
            <a:off x="7270750" y="3163913"/>
            <a:ext cx="4521558" cy="444766"/>
          </a:xfrm>
          <a:prstGeom prst="roundRect">
            <a:avLst>
              <a:gd name="adj" fmla="val 125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1125EA-EE99-41ED-A81A-E30D4B175326}"/>
              </a:ext>
            </a:extLst>
          </p:cNvPr>
          <p:cNvSpPr txBox="1"/>
          <p:nvPr/>
        </p:nvSpPr>
        <p:spPr>
          <a:xfrm>
            <a:off x="8124372" y="3238560"/>
            <a:ext cx="33781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effectLst/>
                <a:cs typeface="Times New Roman" panose="02020603050405020304" pitchFamily="18" charset="0"/>
              </a:rPr>
              <a:t>Внимательно читайте состав средства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0DA327E-0B67-4D7C-93A2-C17304C11E7D}"/>
              </a:ext>
            </a:extLst>
          </p:cNvPr>
          <p:cNvSpPr/>
          <p:nvPr/>
        </p:nvSpPr>
        <p:spPr>
          <a:xfrm>
            <a:off x="7278463" y="3706736"/>
            <a:ext cx="4521558" cy="444766"/>
          </a:xfrm>
          <a:prstGeom prst="roundRect">
            <a:avLst>
              <a:gd name="adj" fmla="val 125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9936D4-F88C-4BE2-BA73-4BE212DBEC72}"/>
              </a:ext>
            </a:extLst>
          </p:cNvPr>
          <p:cNvSpPr txBox="1"/>
          <p:nvPr/>
        </p:nvSpPr>
        <p:spPr>
          <a:xfrm>
            <a:off x="8039726" y="3775230"/>
            <a:ext cx="3391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effectLst/>
                <a:cs typeface="Times New Roman" panose="02020603050405020304" pitchFamily="18" charset="0"/>
              </a:rPr>
              <a:t>Соблюдайте инструкции по применению</a:t>
            </a:r>
            <a:endParaRPr lang="ru-RU" sz="1400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DB706F9-C77F-4B9E-88D2-095AC26FCB15}"/>
              </a:ext>
            </a:extLst>
          </p:cNvPr>
          <p:cNvSpPr/>
          <p:nvPr/>
        </p:nvSpPr>
        <p:spPr>
          <a:xfrm>
            <a:off x="7278463" y="4262207"/>
            <a:ext cx="4521558" cy="570530"/>
          </a:xfrm>
          <a:prstGeom prst="roundRect">
            <a:avLst>
              <a:gd name="adj" fmla="val 125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E7ADAD26-8399-490F-A8E8-1EEBC41C1F83}"/>
              </a:ext>
            </a:extLst>
          </p:cNvPr>
          <p:cNvSpPr/>
          <p:nvPr/>
        </p:nvSpPr>
        <p:spPr>
          <a:xfrm>
            <a:off x="7423150" y="4936343"/>
            <a:ext cx="4376871" cy="444766"/>
          </a:xfrm>
          <a:prstGeom prst="roundRect">
            <a:avLst>
              <a:gd name="adj" fmla="val 125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F695384-62EE-4679-9D46-17D4495283D7}"/>
              </a:ext>
            </a:extLst>
          </p:cNvPr>
          <p:cNvSpPr/>
          <p:nvPr/>
        </p:nvSpPr>
        <p:spPr>
          <a:xfrm>
            <a:off x="7423150" y="5506873"/>
            <a:ext cx="4376871" cy="444766"/>
          </a:xfrm>
          <a:prstGeom prst="roundRect">
            <a:avLst>
              <a:gd name="adj" fmla="val 125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87C679-5795-4315-BAE2-98483847AD84}"/>
              </a:ext>
            </a:extLst>
          </p:cNvPr>
          <p:cNvSpPr txBox="1"/>
          <p:nvPr/>
        </p:nvSpPr>
        <p:spPr>
          <a:xfrm>
            <a:off x="7968979" y="4309517"/>
            <a:ext cx="3413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effectLst/>
                <a:cs typeface="Times New Roman" panose="02020603050405020304" pitchFamily="18" charset="0"/>
              </a:rPr>
              <a:t>Обеспечивайте хорошую вентиляцию при использовании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8C15DD-77A8-4F95-AAAD-B827362D53CE}"/>
              </a:ext>
            </a:extLst>
          </p:cNvPr>
          <p:cNvSpPr txBox="1"/>
          <p:nvPr/>
        </p:nvSpPr>
        <p:spPr>
          <a:xfrm>
            <a:off x="8005351" y="5004838"/>
            <a:ext cx="3561576" cy="307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effectLst/>
                <a:cs typeface="Times New Roman" panose="02020603050405020304" pitchFamily="18" charset="0"/>
              </a:rPr>
              <a:t>Не превышайте рекомендуемую дозировку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0FDA14-4875-454F-8F79-0891EA6CF4D4}"/>
              </a:ext>
            </a:extLst>
          </p:cNvPr>
          <p:cNvSpPr txBox="1"/>
          <p:nvPr/>
        </p:nvSpPr>
        <p:spPr>
          <a:xfrm>
            <a:off x="7567197" y="5575367"/>
            <a:ext cx="42328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effectLst/>
                <a:cs typeface="Times New Roman" panose="02020603050405020304" pitchFamily="18" charset="0"/>
              </a:rPr>
              <a:t>Используйте защитные перчатки при необходимости</a:t>
            </a:r>
          </a:p>
        </p:txBody>
      </p:sp>
      <p:pic>
        <p:nvPicPr>
          <p:cNvPr id="39" name="Рисунок 38" descr="Изображение выглядит как бутылка, пластик&#10;&#10;Автоматически созданное описание">
            <a:extLst>
              <a:ext uri="{FF2B5EF4-FFF2-40B4-BE49-F238E27FC236}">
                <a16:creationId xmlns:a16="http://schemas.microsoft.com/office/drawing/2014/main" id="{E650CFDB-1392-4270-B9A1-6618EEEFE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18" y="2404943"/>
            <a:ext cx="4687369" cy="4687369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BDA9602-607E-4688-BEF8-FC6C6C666663}"/>
              </a:ext>
            </a:extLst>
          </p:cNvPr>
          <p:cNvGrpSpPr/>
          <p:nvPr/>
        </p:nvGrpSpPr>
        <p:grpSpPr>
          <a:xfrm>
            <a:off x="456147" y="6062178"/>
            <a:ext cx="1582274" cy="466811"/>
            <a:chOff x="4376737" y="2919412"/>
            <a:chExt cx="3438715" cy="1014507"/>
          </a:xfrm>
          <a:solidFill>
            <a:srgbClr val="721220"/>
          </a:solidFill>
        </p:grpSpPr>
        <p:grpSp>
          <p:nvGrpSpPr>
            <p:cNvPr id="27" name="Рисунок 202">
              <a:extLst>
                <a:ext uri="{FF2B5EF4-FFF2-40B4-BE49-F238E27FC236}">
                  <a16:creationId xmlns:a16="http://schemas.microsoft.com/office/drawing/2014/main" id="{A69AC89B-62E5-43E6-A52E-D7EAF46637A3}"/>
                </a:ext>
              </a:extLst>
            </p:cNvPr>
            <p:cNvGrpSpPr/>
            <p:nvPr/>
          </p:nvGrpSpPr>
          <p:grpSpPr>
            <a:xfrm>
              <a:off x="5217318" y="2919412"/>
              <a:ext cx="2598134" cy="1014507"/>
              <a:chOff x="5217318" y="2919412"/>
              <a:chExt cx="2598134" cy="1014507"/>
            </a:xfrm>
            <a:grpFill/>
          </p:grpSpPr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9E3D7DBA-1AC4-45CF-967A-369DB12F3F4E}"/>
                  </a:ext>
                </a:extLst>
              </p:cNvPr>
              <p:cNvSpPr/>
              <p:nvPr/>
            </p:nvSpPr>
            <p:spPr>
              <a:xfrm>
                <a:off x="5217318" y="2979038"/>
                <a:ext cx="124110" cy="208502"/>
              </a:xfrm>
              <a:custGeom>
                <a:avLst/>
                <a:gdLst>
                  <a:gd name="connsiteX0" fmla="*/ 32861 w 124110"/>
                  <a:gd name="connsiteY0" fmla="*/ 121158 h 208502"/>
                  <a:gd name="connsiteX1" fmla="*/ 91345 w 124110"/>
                  <a:gd name="connsiteY1" fmla="*/ 121158 h 208502"/>
                  <a:gd name="connsiteX2" fmla="*/ 91345 w 124110"/>
                  <a:gd name="connsiteY2" fmla="*/ 208502 h 208502"/>
                  <a:gd name="connsiteX3" fmla="*/ 124111 w 124110"/>
                  <a:gd name="connsiteY3" fmla="*/ 208502 h 208502"/>
                  <a:gd name="connsiteX4" fmla="*/ 124111 w 124110"/>
                  <a:gd name="connsiteY4" fmla="*/ 0 h 208502"/>
                  <a:gd name="connsiteX5" fmla="*/ 91345 w 124110"/>
                  <a:gd name="connsiteY5" fmla="*/ 0 h 208502"/>
                  <a:gd name="connsiteX6" fmla="*/ 91345 w 124110"/>
                  <a:gd name="connsiteY6" fmla="*/ 90011 h 208502"/>
                  <a:gd name="connsiteX7" fmla="*/ 32861 w 124110"/>
                  <a:gd name="connsiteY7" fmla="*/ 90011 h 208502"/>
                  <a:gd name="connsiteX8" fmla="*/ 32861 w 124110"/>
                  <a:gd name="connsiteY8" fmla="*/ 0 h 208502"/>
                  <a:gd name="connsiteX9" fmla="*/ 0 w 124110"/>
                  <a:gd name="connsiteY9" fmla="*/ 0 h 208502"/>
                  <a:gd name="connsiteX10" fmla="*/ 0 w 124110"/>
                  <a:gd name="connsiteY10" fmla="*/ 208502 h 208502"/>
                  <a:gd name="connsiteX11" fmla="*/ 32861 w 124110"/>
                  <a:gd name="connsiteY11" fmla="*/ 208502 h 208502"/>
                  <a:gd name="connsiteX12" fmla="*/ 32861 w 124110"/>
                  <a:gd name="connsiteY12" fmla="*/ 121158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502">
                    <a:moveTo>
                      <a:pt x="32861" y="121158"/>
                    </a:moveTo>
                    <a:lnTo>
                      <a:pt x="91345" y="121158"/>
                    </a:lnTo>
                    <a:lnTo>
                      <a:pt x="91345" y="208502"/>
                    </a:lnTo>
                    <a:lnTo>
                      <a:pt x="124111" y="208502"/>
                    </a:lnTo>
                    <a:lnTo>
                      <a:pt x="124111" y="0"/>
                    </a:lnTo>
                    <a:lnTo>
                      <a:pt x="91345" y="0"/>
                    </a:lnTo>
                    <a:lnTo>
                      <a:pt x="91345" y="90011"/>
                    </a:lnTo>
                    <a:lnTo>
                      <a:pt x="32861" y="90011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861" y="208502"/>
                    </a:lnTo>
                    <a:lnTo>
                      <a:pt x="32861" y="12115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49969058-87B9-4E4C-A9FF-C532067A5873}"/>
                  </a:ext>
                </a:extLst>
              </p:cNvPr>
              <p:cNvSpPr/>
              <p:nvPr/>
            </p:nvSpPr>
            <p:spPr>
              <a:xfrm>
                <a:off x="5377243" y="297694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2"/>
                      <a:pt x="41529" y="40958"/>
                    </a:cubicBezTo>
                    <a:cubicBezTo>
                      <a:pt x="46958" y="35243"/>
                      <a:pt x="54292" y="32385"/>
                      <a:pt x="63627" y="32385"/>
                    </a:cubicBezTo>
                    <a:cubicBezTo>
                      <a:pt x="72961" y="32385"/>
                      <a:pt x="80391" y="35243"/>
                      <a:pt x="85725" y="40958"/>
                    </a:cubicBezTo>
                    <a:cubicBezTo>
                      <a:pt x="91059" y="46672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0DD00B80-DA40-4D39-8C25-D9690C55C351}"/>
                  </a:ext>
                </a:extLst>
              </p:cNvPr>
              <p:cNvSpPr/>
              <p:nvPr/>
            </p:nvSpPr>
            <p:spPr>
              <a:xfrm>
                <a:off x="5537453" y="2978943"/>
                <a:ext cx="124015" cy="208597"/>
              </a:xfrm>
              <a:custGeom>
                <a:avLst/>
                <a:gdLst>
                  <a:gd name="connsiteX0" fmla="*/ 32480 w 124015"/>
                  <a:gd name="connsiteY0" fmla="*/ 208598 h 208597"/>
                  <a:gd name="connsiteX1" fmla="*/ 70485 w 124015"/>
                  <a:gd name="connsiteY1" fmla="*/ 208598 h 208597"/>
                  <a:gd name="connsiteX2" fmla="*/ 109918 w 124015"/>
                  <a:gd name="connsiteY2" fmla="*/ 195263 h 208597"/>
                  <a:gd name="connsiteX3" fmla="*/ 124016 w 124015"/>
                  <a:gd name="connsiteY3" fmla="*/ 158687 h 208597"/>
                  <a:gd name="connsiteX4" fmla="*/ 124016 w 124015"/>
                  <a:gd name="connsiteY4" fmla="*/ 144304 h 208597"/>
                  <a:gd name="connsiteX5" fmla="*/ 114395 w 124015"/>
                  <a:gd name="connsiteY5" fmla="*/ 115253 h 208597"/>
                  <a:gd name="connsiteX6" fmla="*/ 87344 w 124015"/>
                  <a:gd name="connsiteY6" fmla="*/ 100965 h 208597"/>
                  <a:gd name="connsiteX7" fmla="*/ 112681 w 124015"/>
                  <a:gd name="connsiteY7" fmla="*/ 87154 h 208597"/>
                  <a:gd name="connsiteX8" fmla="*/ 121349 w 124015"/>
                  <a:gd name="connsiteY8" fmla="*/ 60674 h 208597"/>
                  <a:gd name="connsiteX9" fmla="*/ 121349 w 124015"/>
                  <a:gd name="connsiteY9" fmla="*/ 49340 h 208597"/>
                  <a:gd name="connsiteX10" fmla="*/ 107633 w 124015"/>
                  <a:gd name="connsiteY10" fmla="*/ 13049 h 208597"/>
                  <a:gd name="connsiteX11" fmla="*/ 67628 w 124015"/>
                  <a:gd name="connsiteY11" fmla="*/ 0 h 208597"/>
                  <a:gd name="connsiteX12" fmla="*/ 0 w 124015"/>
                  <a:gd name="connsiteY12" fmla="*/ 0 h 208597"/>
                  <a:gd name="connsiteX13" fmla="*/ 0 w 124015"/>
                  <a:gd name="connsiteY13" fmla="*/ 208407 h 208597"/>
                  <a:gd name="connsiteX14" fmla="*/ 32671 w 124015"/>
                  <a:gd name="connsiteY14" fmla="*/ 208407 h 208597"/>
                  <a:gd name="connsiteX15" fmla="*/ 90964 w 124015"/>
                  <a:gd name="connsiteY15" fmla="*/ 141637 h 208597"/>
                  <a:gd name="connsiteX16" fmla="*/ 90964 w 124015"/>
                  <a:gd name="connsiteY16" fmla="*/ 155734 h 208597"/>
                  <a:gd name="connsiteX17" fmla="*/ 84487 w 124015"/>
                  <a:gd name="connsiteY17" fmla="*/ 171831 h 208597"/>
                  <a:gd name="connsiteX18" fmla="*/ 64865 w 124015"/>
                  <a:gd name="connsiteY18" fmla="*/ 177832 h 208597"/>
                  <a:gd name="connsiteX19" fmla="*/ 32480 w 124015"/>
                  <a:gd name="connsiteY19" fmla="*/ 177832 h 208597"/>
                  <a:gd name="connsiteX20" fmla="*/ 32480 w 124015"/>
                  <a:gd name="connsiteY20" fmla="*/ 116491 h 208597"/>
                  <a:gd name="connsiteX21" fmla="*/ 66199 w 124015"/>
                  <a:gd name="connsiteY21" fmla="*/ 116491 h 208597"/>
                  <a:gd name="connsiteX22" fmla="*/ 84677 w 124015"/>
                  <a:gd name="connsiteY22" fmla="*/ 123158 h 208597"/>
                  <a:gd name="connsiteX23" fmla="*/ 90964 w 124015"/>
                  <a:gd name="connsiteY23" fmla="*/ 141732 h 208597"/>
                  <a:gd name="connsiteX24" fmla="*/ 65056 w 124015"/>
                  <a:gd name="connsiteY24" fmla="*/ 30956 h 208597"/>
                  <a:gd name="connsiteX25" fmla="*/ 82391 w 124015"/>
                  <a:gd name="connsiteY25" fmla="*/ 36290 h 208597"/>
                  <a:gd name="connsiteX26" fmla="*/ 88392 w 124015"/>
                  <a:gd name="connsiteY26" fmla="*/ 51816 h 208597"/>
                  <a:gd name="connsiteX27" fmla="*/ 88392 w 124015"/>
                  <a:gd name="connsiteY27" fmla="*/ 62675 h 208597"/>
                  <a:gd name="connsiteX28" fmla="*/ 82677 w 124015"/>
                  <a:gd name="connsiteY28" fmla="*/ 79724 h 208597"/>
                  <a:gd name="connsiteX29" fmla="*/ 65913 w 124015"/>
                  <a:gd name="connsiteY29" fmla="*/ 85630 h 208597"/>
                  <a:gd name="connsiteX30" fmla="*/ 32480 w 124015"/>
                  <a:gd name="connsiteY30" fmla="*/ 85630 h 208597"/>
                  <a:gd name="connsiteX31" fmla="*/ 32480 w 124015"/>
                  <a:gd name="connsiteY31" fmla="*/ 30861 h 208597"/>
                  <a:gd name="connsiteX32" fmla="*/ 65056 w 124015"/>
                  <a:gd name="connsiteY32" fmla="*/ 30861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015" h="208597">
                    <a:moveTo>
                      <a:pt x="32480" y="208598"/>
                    </a:moveTo>
                    <a:lnTo>
                      <a:pt x="70485" y="208598"/>
                    </a:lnTo>
                    <a:cubicBezTo>
                      <a:pt x="87439" y="208598"/>
                      <a:pt x="100584" y="204121"/>
                      <a:pt x="109918" y="195263"/>
                    </a:cubicBezTo>
                    <a:cubicBezTo>
                      <a:pt x="119253" y="186404"/>
                      <a:pt x="124016" y="174212"/>
                      <a:pt x="124016" y="158687"/>
                    </a:cubicBezTo>
                    <a:lnTo>
                      <a:pt x="124016" y="144304"/>
                    </a:lnTo>
                    <a:cubicBezTo>
                      <a:pt x="124016" y="132779"/>
                      <a:pt x="120777" y="123063"/>
                      <a:pt x="114395" y="115253"/>
                    </a:cubicBezTo>
                    <a:cubicBezTo>
                      <a:pt x="108013" y="107442"/>
                      <a:pt x="98965" y="102680"/>
                      <a:pt x="87344" y="100965"/>
                    </a:cubicBezTo>
                    <a:cubicBezTo>
                      <a:pt x="98393" y="98965"/>
                      <a:pt x="106871" y="94298"/>
                      <a:pt x="112681" y="87154"/>
                    </a:cubicBezTo>
                    <a:cubicBezTo>
                      <a:pt x="118491" y="79915"/>
                      <a:pt x="121349" y="71152"/>
                      <a:pt x="121349" y="60674"/>
                    </a:cubicBezTo>
                    <a:lnTo>
                      <a:pt x="121349" y="49340"/>
                    </a:lnTo>
                    <a:cubicBezTo>
                      <a:pt x="121349" y="33909"/>
                      <a:pt x="116776" y="21812"/>
                      <a:pt x="107633" y="13049"/>
                    </a:cubicBezTo>
                    <a:cubicBezTo>
                      <a:pt x="98488" y="4286"/>
                      <a:pt x="85154" y="0"/>
                      <a:pt x="67628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671" y="208407"/>
                    </a:lnTo>
                    <a:close/>
                    <a:moveTo>
                      <a:pt x="90964" y="141637"/>
                    </a:moveTo>
                    <a:lnTo>
                      <a:pt x="90964" y="155734"/>
                    </a:lnTo>
                    <a:cubicBezTo>
                      <a:pt x="90964" y="162401"/>
                      <a:pt x="88773" y="167735"/>
                      <a:pt x="84487" y="171831"/>
                    </a:cubicBezTo>
                    <a:cubicBezTo>
                      <a:pt x="80200" y="175927"/>
                      <a:pt x="73628" y="177832"/>
                      <a:pt x="64865" y="177832"/>
                    </a:cubicBezTo>
                    <a:lnTo>
                      <a:pt x="32480" y="177832"/>
                    </a:lnTo>
                    <a:lnTo>
                      <a:pt x="32480" y="116491"/>
                    </a:lnTo>
                    <a:lnTo>
                      <a:pt x="66199" y="116491"/>
                    </a:lnTo>
                    <a:cubicBezTo>
                      <a:pt x="74295" y="116491"/>
                      <a:pt x="80486" y="118681"/>
                      <a:pt x="84677" y="123158"/>
                    </a:cubicBezTo>
                    <a:cubicBezTo>
                      <a:pt x="88868" y="127635"/>
                      <a:pt x="90964" y="133826"/>
                      <a:pt x="90964" y="141732"/>
                    </a:cubicBezTo>
                    <a:close/>
                    <a:moveTo>
                      <a:pt x="65056" y="30956"/>
                    </a:moveTo>
                    <a:cubicBezTo>
                      <a:pt x="72580" y="30956"/>
                      <a:pt x="78391" y="32766"/>
                      <a:pt x="82391" y="36290"/>
                    </a:cubicBezTo>
                    <a:cubicBezTo>
                      <a:pt x="86392" y="39815"/>
                      <a:pt x="88392" y="45053"/>
                      <a:pt x="88392" y="51816"/>
                    </a:cubicBezTo>
                    <a:lnTo>
                      <a:pt x="88392" y="62675"/>
                    </a:lnTo>
                    <a:cubicBezTo>
                      <a:pt x="88392" y="70104"/>
                      <a:pt x="86487" y="75819"/>
                      <a:pt x="82677" y="79724"/>
                    </a:cubicBezTo>
                    <a:cubicBezTo>
                      <a:pt x="78867" y="83630"/>
                      <a:pt x="73247" y="85630"/>
                      <a:pt x="65913" y="85630"/>
                    </a:cubicBezTo>
                    <a:lnTo>
                      <a:pt x="32480" y="85630"/>
                    </a:lnTo>
                    <a:lnTo>
                      <a:pt x="32480" y="30861"/>
                    </a:lnTo>
                    <a:lnTo>
                      <a:pt x="65056" y="3086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F1A693B9-1C98-406A-8AB6-18459FE34491}"/>
                  </a:ext>
                </a:extLst>
              </p:cNvPr>
              <p:cNvSpPr/>
              <p:nvPr/>
            </p:nvSpPr>
            <p:spPr>
              <a:xfrm>
                <a:off x="5687091" y="2976942"/>
                <a:ext cx="127253" cy="212693"/>
              </a:xfrm>
              <a:custGeom>
                <a:avLst/>
                <a:gdLst>
                  <a:gd name="connsiteX0" fmla="*/ 29813 w 127253"/>
                  <a:gd name="connsiteY0" fmla="*/ 204978 h 212693"/>
                  <a:gd name="connsiteX1" fmla="*/ 63627 w 127253"/>
                  <a:gd name="connsiteY1" fmla="*/ 212693 h 212693"/>
                  <a:gd name="connsiteX2" fmla="*/ 97441 w 127253"/>
                  <a:gd name="connsiteY2" fmla="*/ 204978 h 212693"/>
                  <a:gd name="connsiteX3" fmla="*/ 119539 w 127253"/>
                  <a:gd name="connsiteY3" fmla="*/ 182880 h 212693"/>
                  <a:gd name="connsiteX4" fmla="*/ 127254 w 127253"/>
                  <a:gd name="connsiteY4" fmla="*/ 149066 h 212693"/>
                  <a:gd name="connsiteX5" fmla="*/ 127254 w 127253"/>
                  <a:gd name="connsiteY5" fmla="*/ 63627 h 212693"/>
                  <a:gd name="connsiteX6" fmla="*/ 119539 w 127253"/>
                  <a:gd name="connsiteY6" fmla="*/ 29718 h 212693"/>
                  <a:gd name="connsiteX7" fmla="*/ 97441 w 127253"/>
                  <a:gd name="connsiteY7" fmla="*/ 7715 h 212693"/>
                  <a:gd name="connsiteX8" fmla="*/ 63627 w 127253"/>
                  <a:gd name="connsiteY8" fmla="*/ 0 h 212693"/>
                  <a:gd name="connsiteX9" fmla="*/ 29813 w 127253"/>
                  <a:gd name="connsiteY9" fmla="*/ 7715 h 212693"/>
                  <a:gd name="connsiteX10" fmla="*/ 7715 w 127253"/>
                  <a:gd name="connsiteY10" fmla="*/ 29718 h 212693"/>
                  <a:gd name="connsiteX11" fmla="*/ 0 w 127253"/>
                  <a:gd name="connsiteY11" fmla="*/ 63627 h 212693"/>
                  <a:gd name="connsiteX12" fmla="*/ 0 w 127253"/>
                  <a:gd name="connsiteY12" fmla="*/ 149066 h 212693"/>
                  <a:gd name="connsiteX13" fmla="*/ 7715 w 127253"/>
                  <a:gd name="connsiteY13" fmla="*/ 182880 h 212693"/>
                  <a:gd name="connsiteX14" fmla="*/ 29813 w 127253"/>
                  <a:gd name="connsiteY14" fmla="*/ 204978 h 212693"/>
                  <a:gd name="connsiteX15" fmla="*/ 33433 w 127253"/>
                  <a:gd name="connsiteY15" fmla="*/ 64103 h 212693"/>
                  <a:gd name="connsiteX16" fmla="*/ 41624 w 127253"/>
                  <a:gd name="connsiteY16" fmla="*/ 40958 h 212693"/>
                  <a:gd name="connsiteX17" fmla="*/ 63722 w 127253"/>
                  <a:gd name="connsiteY17" fmla="*/ 32385 h 212693"/>
                  <a:gd name="connsiteX18" fmla="*/ 85820 w 127253"/>
                  <a:gd name="connsiteY18" fmla="*/ 40958 h 212693"/>
                  <a:gd name="connsiteX19" fmla="*/ 93821 w 127253"/>
                  <a:gd name="connsiteY19" fmla="*/ 64103 h 212693"/>
                  <a:gd name="connsiteX20" fmla="*/ 93821 w 127253"/>
                  <a:gd name="connsiteY20" fmla="*/ 148495 h 212693"/>
                  <a:gd name="connsiteX21" fmla="*/ 85820 w 127253"/>
                  <a:gd name="connsiteY21" fmla="*/ 171736 h 212693"/>
                  <a:gd name="connsiteX22" fmla="*/ 63722 w 127253"/>
                  <a:gd name="connsiteY22" fmla="*/ 180308 h 212693"/>
                  <a:gd name="connsiteX23" fmla="*/ 41624 w 127253"/>
                  <a:gd name="connsiteY23" fmla="*/ 171736 h 212693"/>
                  <a:gd name="connsiteX24" fmla="*/ 33433 w 127253"/>
                  <a:gd name="connsiteY24" fmla="*/ 148495 h 212693"/>
                  <a:gd name="connsiteX25" fmla="*/ 33433 w 127253"/>
                  <a:gd name="connsiteY25" fmla="*/ 64103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3" h="212693">
                    <a:moveTo>
                      <a:pt x="29813" y="204978"/>
                    </a:moveTo>
                    <a:cubicBezTo>
                      <a:pt x="39338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lose/>
                    <a:moveTo>
                      <a:pt x="33433" y="64103"/>
                    </a:moveTo>
                    <a:cubicBezTo>
                      <a:pt x="33433" y="54388"/>
                      <a:pt x="36195" y="46672"/>
                      <a:pt x="41624" y="40958"/>
                    </a:cubicBezTo>
                    <a:cubicBezTo>
                      <a:pt x="47053" y="35243"/>
                      <a:pt x="54388" y="32385"/>
                      <a:pt x="63722" y="32385"/>
                    </a:cubicBezTo>
                    <a:cubicBezTo>
                      <a:pt x="73057" y="32385"/>
                      <a:pt x="80486" y="35243"/>
                      <a:pt x="85820" y="40958"/>
                    </a:cubicBezTo>
                    <a:cubicBezTo>
                      <a:pt x="91154" y="46672"/>
                      <a:pt x="93821" y="54388"/>
                      <a:pt x="93821" y="64103"/>
                    </a:cubicBezTo>
                    <a:lnTo>
                      <a:pt x="93821" y="148495"/>
                    </a:lnTo>
                    <a:cubicBezTo>
                      <a:pt x="93821" y="158210"/>
                      <a:pt x="91154" y="166021"/>
                      <a:pt x="85820" y="171736"/>
                    </a:cubicBezTo>
                    <a:cubicBezTo>
                      <a:pt x="80486" y="177451"/>
                      <a:pt x="73152" y="180308"/>
                      <a:pt x="63722" y="180308"/>
                    </a:cubicBezTo>
                    <a:cubicBezTo>
                      <a:pt x="54292" y="180308"/>
                      <a:pt x="47053" y="177451"/>
                      <a:pt x="41624" y="171736"/>
                    </a:cubicBezTo>
                    <a:cubicBezTo>
                      <a:pt x="36195" y="166021"/>
                      <a:pt x="33433" y="158306"/>
                      <a:pt x="33433" y="148495"/>
                    </a:cubicBezTo>
                    <a:lnTo>
                      <a:pt x="33433" y="6410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88815D84-8553-4158-9E71-BF5BC4087BF2}"/>
                  </a:ext>
                </a:extLst>
              </p:cNvPr>
              <p:cNvSpPr/>
              <p:nvPr/>
            </p:nvSpPr>
            <p:spPr>
              <a:xfrm>
                <a:off x="5842158" y="2977038"/>
                <a:ext cx="122872" cy="212598"/>
              </a:xfrm>
              <a:custGeom>
                <a:avLst/>
                <a:gdLst>
                  <a:gd name="connsiteX0" fmla="*/ 28765 w 122872"/>
                  <a:gd name="connsiteY0" fmla="*/ 204787 h 212598"/>
                  <a:gd name="connsiteX1" fmla="*/ 61722 w 122872"/>
                  <a:gd name="connsiteY1" fmla="*/ 212598 h 212598"/>
                  <a:gd name="connsiteX2" fmla="*/ 93535 w 122872"/>
                  <a:gd name="connsiteY2" fmla="*/ 205169 h 212598"/>
                  <a:gd name="connsiteX3" fmla="*/ 114014 w 122872"/>
                  <a:gd name="connsiteY3" fmla="*/ 182880 h 212598"/>
                  <a:gd name="connsiteX4" fmla="*/ 122872 w 122872"/>
                  <a:gd name="connsiteY4" fmla="*/ 146114 h 212598"/>
                  <a:gd name="connsiteX5" fmla="*/ 89440 w 122872"/>
                  <a:gd name="connsiteY5" fmla="*/ 146114 h 212598"/>
                  <a:gd name="connsiteX6" fmla="*/ 80867 w 122872"/>
                  <a:gd name="connsiteY6" fmla="*/ 171641 h 212598"/>
                  <a:gd name="connsiteX7" fmla="*/ 61627 w 122872"/>
                  <a:gd name="connsiteY7" fmla="*/ 180118 h 212598"/>
                  <a:gd name="connsiteX8" fmla="*/ 41053 w 122872"/>
                  <a:gd name="connsiteY8" fmla="*/ 171450 h 212598"/>
                  <a:gd name="connsiteX9" fmla="*/ 33528 w 122872"/>
                  <a:gd name="connsiteY9" fmla="*/ 147257 h 212598"/>
                  <a:gd name="connsiteX10" fmla="*/ 33528 w 122872"/>
                  <a:gd name="connsiteY10" fmla="*/ 65437 h 212598"/>
                  <a:gd name="connsiteX11" fmla="*/ 41053 w 122872"/>
                  <a:gd name="connsiteY11" fmla="*/ 41243 h 212598"/>
                  <a:gd name="connsiteX12" fmla="*/ 61627 w 122872"/>
                  <a:gd name="connsiteY12" fmla="*/ 32480 h 212598"/>
                  <a:gd name="connsiteX13" fmla="*/ 75438 w 122872"/>
                  <a:gd name="connsiteY13" fmla="*/ 36290 h 212598"/>
                  <a:gd name="connsiteX14" fmla="*/ 84868 w 122872"/>
                  <a:gd name="connsiteY14" fmla="*/ 47720 h 212598"/>
                  <a:gd name="connsiteX15" fmla="*/ 89440 w 122872"/>
                  <a:gd name="connsiteY15" fmla="*/ 66484 h 212598"/>
                  <a:gd name="connsiteX16" fmla="*/ 122872 w 122872"/>
                  <a:gd name="connsiteY16" fmla="*/ 66484 h 212598"/>
                  <a:gd name="connsiteX17" fmla="*/ 114014 w 122872"/>
                  <a:gd name="connsiteY17" fmla="*/ 29718 h 212598"/>
                  <a:gd name="connsiteX18" fmla="*/ 93535 w 122872"/>
                  <a:gd name="connsiteY18" fmla="*/ 7429 h 212598"/>
                  <a:gd name="connsiteX19" fmla="*/ 61627 w 122872"/>
                  <a:gd name="connsiteY19" fmla="*/ 0 h 212598"/>
                  <a:gd name="connsiteX20" fmla="*/ 28670 w 122872"/>
                  <a:gd name="connsiteY20" fmla="*/ 7906 h 212598"/>
                  <a:gd name="connsiteX21" fmla="*/ 7429 w 122872"/>
                  <a:gd name="connsiteY21" fmla="*/ 30385 h 212598"/>
                  <a:gd name="connsiteX22" fmla="*/ 0 w 122872"/>
                  <a:gd name="connsiteY22" fmla="*/ 65532 h 212598"/>
                  <a:gd name="connsiteX23" fmla="*/ 0 w 122872"/>
                  <a:gd name="connsiteY23" fmla="*/ 147352 h 212598"/>
                  <a:gd name="connsiteX24" fmla="*/ 7429 w 122872"/>
                  <a:gd name="connsiteY24" fmla="*/ 182404 h 212598"/>
                  <a:gd name="connsiteX25" fmla="*/ 28670 w 122872"/>
                  <a:gd name="connsiteY25" fmla="*/ 204883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598">
                    <a:moveTo>
                      <a:pt x="28765" y="204787"/>
                    </a:moveTo>
                    <a:cubicBezTo>
                      <a:pt x="38005" y="210026"/>
                      <a:pt x="49054" y="212598"/>
                      <a:pt x="61722" y="212598"/>
                    </a:cubicBezTo>
                    <a:cubicBezTo>
                      <a:pt x="74390" y="212598"/>
                      <a:pt x="84868" y="210122"/>
                      <a:pt x="93535" y="205169"/>
                    </a:cubicBezTo>
                    <a:cubicBezTo>
                      <a:pt x="102203" y="200216"/>
                      <a:pt x="109061" y="192786"/>
                      <a:pt x="114014" y="182880"/>
                    </a:cubicBezTo>
                    <a:cubicBezTo>
                      <a:pt x="118967" y="172974"/>
                      <a:pt x="121920" y="160687"/>
                      <a:pt x="122872" y="146114"/>
                    </a:cubicBezTo>
                    <a:lnTo>
                      <a:pt x="89440" y="146114"/>
                    </a:lnTo>
                    <a:cubicBezTo>
                      <a:pt x="88487" y="157448"/>
                      <a:pt x="85630" y="166021"/>
                      <a:pt x="80867" y="171641"/>
                    </a:cubicBezTo>
                    <a:cubicBezTo>
                      <a:pt x="76105" y="177260"/>
                      <a:pt x="69723" y="180118"/>
                      <a:pt x="61627" y="180118"/>
                    </a:cubicBezTo>
                    <a:cubicBezTo>
                      <a:pt x="52959" y="180118"/>
                      <a:pt x="46101" y="177260"/>
                      <a:pt x="41053" y="171450"/>
                    </a:cubicBezTo>
                    <a:cubicBezTo>
                      <a:pt x="36004" y="165640"/>
                      <a:pt x="33528" y="157639"/>
                      <a:pt x="33528" y="147257"/>
                    </a:cubicBezTo>
                    <a:lnTo>
                      <a:pt x="33528" y="65437"/>
                    </a:lnTo>
                    <a:cubicBezTo>
                      <a:pt x="33528" y="55150"/>
                      <a:pt x="36004" y="47053"/>
                      <a:pt x="41053" y="41243"/>
                    </a:cubicBez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4"/>
                    </a:cubicBezTo>
                    <a:lnTo>
                      <a:pt x="122872" y="66484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8" y="12382"/>
                      <a:pt x="93535" y="7429"/>
                    </a:cubicBezTo>
                    <a:cubicBezTo>
                      <a:pt x="84772" y="2476"/>
                      <a:pt x="74200" y="0"/>
                      <a:pt x="61627" y="0"/>
                    </a:cubicBezTo>
                    <a:cubicBezTo>
                      <a:pt x="49054" y="0"/>
                      <a:pt x="37909" y="2667"/>
                      <a:pt x="28670" y="7906"/>
                    </a:cubicBezTo>
                    <a:cubicBezTo>
                      <a:pt x="19431" y="13144"/>
                      <a:pt x="12287" y="20669"/>
                      <a:pt x="7429" y="30385"/>
                    </a:cubicBezTo>
                    <a:cubicBezTo>
                      <a:pt x="2476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6" y="172593"/>
                      <a:pt x="7429" y="182404"/>
                    </a:cubicBezTo>
                    <a:cubicBezTo>
                      <a:pt x="12382" y="192215"/>
                      <a:pt x="19431" y="199739"/>
                      <a:pt x="28670" y="20488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70103B66-466E-4D04-BCC7-D0BA1CF9867E}"/>
                  </a:ext>
                </a:extLst>
              </p:cNvPr>
              <p:cNvSpPr/>
              <p:nvPr/>
            </p:nvSpPr>
            <p:spPr>
              <a:xfrm>
                <a:off x="5993605" y="2979038"/>
                <a:ext cx="130492" cy="208311"/>
              </a:xfrm>
              <a:custGeom>
                <a:avLst/>
                <a:gdLst>
                  <a:gd name="connsiteX0" fmla="*/ 99060 w 130492"/>
                  <a:gd name="connsiteY0" fmla="*/ 63246 h 208311"/>
                  <a:gd name="connsiteX1" fmla="*/ 99060 w 130492"/>
                  <a:gd name="connsiteY1" fmla="*/ 208312 h 208311"/>
                  <a:gd name="connsiteX2" fmla="*/ 130492 w 130492"/>
                  <a:gd name="connsiteY2" fmla="*/ 208312 h 208311"/>
                  <a:gd name="connsiteX3" fmla="*/ 130492 w 130492"/>
                  <a:gd name="connsiteY3" fmla="*/ 0 h 208311"/>
                  <a:gd name="connsiteX4" fmla="*/ 100108 w 130492"/>
                  <a:gd name="connsiteY4" fmla="*/ 0 h 208311"/>
                  <a:gd name="connsiteX5" fmla="*/ 31242 w 130492"/>
                  <a:gd name="connsiteY5" fmla="*/ 146780 h 208311"/>
                  <a:gd name="connsiteX6" fmla="*/ 31242 w 130492"/>
                  <a:gd name="connsiteY6" fmla="*/ 0 h 208311"/>
                  <a:gd name="connsiteX7" fmla="*/ 0 w 130492"/>
                  <a:gd name="connsiteY7" fmla="*/ 0 h 208311"/>
                  <a:gd name="connsiteX8" fmla="*/ 0 w 130492"/>
                  <a:gd name="connsiteY8" fmla="*/ 208312 h 208311"/>
                  <a:gd name="connsiteX9" fmla="*/ 30575 w 130492"/>
                  <a:gd name="connsiteY9" fmla="*/ 208312 h 208311"/>
                  <a:gd name="connsiteX10" fmla="*/ 99060 w 130492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492" y="208312"/>
                    </a:lnTo>
                    <a:lnTo>
                      <a:pt x="130492" y="0"/>
                    </a:lnTo>
                    <a:lnTo>
                      <a:pt x="100108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F61A57E4-B7D3-4224-9E9A-CCBEC0BEB420}"/>
                  </a:ext>
                </a:extLst>
              </p:cNvPr>
              <p:cNvSpPr/>
              <p:nvPr/>
            </p:nvSpPr>
            <p:spPr>
              <a:xfrm>
                <a:off x="6162103" y="2979038"/>
                <a:ext cx="124205" cy="208406"/>
              </a:xfrm>
              <a:custGeom>
                <a:avLst/>
                <a:gdLst>
                  <a:gd name="connsiteX0" fmla="*/ 124016 w 124205"/>
                  <a:gd name="connsiteY0" fmla="*/ 137541 h 208406"/>
                  <a:gd name="connsiteX1" fmla="*/ 117253 w 124205"/>
                  <a:gd name="connsiteY1" fmla="*/ 107632 h 208406"/>
                  <a:gd name="connsiteX2" fmla="*/ 98298 w 124205"/>
                  <a:gd name="connsiteY2" fmla="*/ 88583 h 208406"/>
                  <a:gd name="connsiteX3" fmla="*/ 68580 w 124205"/>
                  <a:gd name="connsiteY3" fmla="*/ 81915 h 208406"/>
                  <a:gd name="connsiteX4" fmla="*/ 32766 w 124205"/>
                  <a:gd name="connsiteY4" fmla="*/ 81915 h 208406"/>
                  <a:gd name="connsiteX5" fmla="*/ 32766 w 124205"/>
                  <a:gd name="connsiteY5" fmla="*/ 31433 h 208406"/>
                  <a:gd name="connsiteX6" fmla="*/ 111062 w 124205"/>
                  <a:gd name="connsiteY6" fmla="*/ 31433 h 208406"/>
                  <a:gd name="connsiteX7" fmla="*/ 111062 w 124205"/>
                  <a:gd name="connsiteY7" fmla="*/ 0 h 208406"/>
                  <a:gd name="connsiteX8" fmla="*/ 0 w 124205"/>
                  <a:gd name="connsiteY8" fmla="*/ 0 h 208406"/>
                  <a:gd name="connsiteX9" fmla="*/ 0 w 124205"/>
                  <a:gd name="connsiteY9" fmla="*/ 208407 h 208406"/>
                  <a:gd name="connsiteX10" fmla="*/ 68675 w 124205"/>
                  <a:gd name="connsiteY10" fmla="*/ 208407 h 208406"/>
                  <a:gd name="connsiteX11" fmla="*/ 98393 w 124205"/>
                  <a:gd name="connsiteY11" fmla="*/ 201930 h 208406"/>
                  <a:gd name="connsiteX12" fmla="*/ 117443 w 124205"/>
                  <a:gd name="connsiteY12" fmla="*/ 182975 h 208406"/>
                  <a:gd name="connsiteX13" fmla="*/ 124206 w 124205"/>
                  <a:gd name="connsiteY13" fmla="*/ 153353 h 208406"/>
                  <a:gd name="connsiteX14" fmla="*/ 124206 w 124205"/>
                  <a:gd name="connsiteY14" fmla="*/ 137446 h 208406"/>
                  <a:gd name="connsiteX15" fmla="*/ 90583 w 124205"/>
                  <a:gd name="connsiteY15" fmla="*/ 151257 h 208406"/>
                  <a:gd name="connsiteX16" fmla="*/ 84487 w 124205"/>
                  <a:gd name="connsiteY16" fmla="*/ 170307 h 208406"/>
                  <a:gd name="connsiteX17" fmla="*/ 67818 w 124205"/>
                  <a:gd name="connsiteY17" fmla="*/ 177070 h 208406"/>
                  <a:gd name="connsiteX18" fmla="*/ 32671 w 124205"/>
                  <a:gd name="connsiteY18" fmla="*/ 177070 h 208406"/>
                  <a:gd name="connsiteX19" fmla="*/ 32671 w 124205"/>
                  <a:gd name="connsiteY19" fmla="*/ 113252 h 208406"/>
                  <a:gd name="connsiteX20" fmla="*/ 67818 w 124205"/>
                  <a:gd name="connsiteY20" fmla="*/ 113252 h 208406"/>
                  <a:gd name="connsiteX21" fmla="*/ 84487 w 124205"/>
                  <a:gd name="connsiteY21" fmla="*/ 120301 h 208406"/>
                  <a:gd name="connsiteX22" fmla="*/ 90583 w 124205"/>
                  <a:gd name="connsiteY22" fmla="*/ 139827 h 208406"/>
                  <a:gd name="connsiteX23" fmla="*/ 90583 w 124205"/>
                  <a:gd name="connsiteY23" fmla="*/ 15125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4205" h="208406">
                    <a:moveTo>
                      <a:pt x="124016" y="137541"/>
                    </a:moveTo>
                    <a:cubicBezTo>
                      <a:pt x="124016" y="125920"/>
                      <a:pt x="121729" y="115919"/>
                      <a:pt x="117253" y="107632"/>
                    </a:cubicBezTo>
                    <a:cubicBezTo>
                      <a:pt x="112776" y="99346"/>
                      <a:pt x="106394" y="92964"/>
                      <a:pt x="98298" y="88583"/>
                    </a:cubicBezTo>
                    <a:cubicBezTo>
                      <a:pt x="90106" y="84106"/>
                      <a:pt x="80200" y="81915"/>
                      <a:pt x="68580" y="81915"/>
                    </a:cubicBezTo>
                    <a:lnTo>
                      <a:pt x="32766" y="81915"/>
                    </a:lnTo>
                    <a:lnTo>
                      <a:pt x="32766" y="31433"/>
                    </a:lnTo>
                    <a:lnTo>
                      <a:pt x="111062" y="31433"/>
                    </a:lnTo>
                    <a:lnTo>
                      <a:pt x="111062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8675" y="208407"/>
                    </a:lnTo>
                    <a:cubicBezTo>
                      <a:pt x="80200" y="208407"/>
                      <a:pt x="90106" y="206216"/>
                      <a:pt x="98393" y="201930"/>
                    </a:cubicBezTo>
                    <a:cubicBezTo>
                      <a:pt x="106585" y="197549"/>
                      <a:pt x="112967" y="191262"/>
                      <a:pt x="117443" y="182975"/>
                    </a:cubicBezTo>
                    <a:cubicBezTo>
                      <a:pt x="121920" y="174689"/>
                      <a:pt x="124206" y="164878"/>
                      <a:pt x="124206" y="153353"/>
                    </a:cubicBezTo>
                    <a:lnTo>
                      <a:pt x="124206" y="137446"/>
                    </a:lnTo>
                    <a:close/>
                    <a:moveTo>
                      <a:pt x="90583" y="151257"/>
                    </a:moveTo>
                    <a:cubicBezTo>
                      <a:pt x="90583" y="159353"/>
                      <a:pt x="88583" y="165735"/>
                      <a:pt x="84487" y="170307"/>
                    </a:cubicBezTo>
                    <a:cubicBezTo>
                      <a:pt x="80391" y="174879"/>
                      <a:pt x="74867" y="177070"/>
                      <a:pt x="67818" y="177070"/>
                    </a:cubicBezTo>
                    <a:lnTo>
                      <a:pt x="32671" y="177070"/>
                    </a:lnTo>
                    <a:lnTo>
                      <a:pt x="32671" y="113252"/>
                    </a:lnTo>
                    <a:lnTo>
                      <a:pt x="67818" y="113252"/>
                    </a:lnTo>
                    <a:cubicBezTo>
                      <a:pt x="74867" y="113252"/>
                      <a:pt x="80486" y="115633"/>
                      <a:pt x="84487" y="120301"/>
                    </a:cubicBezTo>
                    <a:cubicBezTo>
                      <a:pt x="88583" y="124968"/>
                      <a:pt x="90583" y="131445"/>
                      <a:pt x="90583" y="139827"/>
                    </a:cubicBezTo>
                    <a:lnTo>
                      <a:pt x="90583" y="15125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63DF481E-DEC3-43AC-9DFC-F38562198A55}"/>
                  </a:ext>
                </a:extLst>
              </p:cNvPr>
              <p:cNvSpPr/>
              <p:nvPr/>
            </p:nvSpPr>
            <p:spPr>
              <a:xfrm>
                <a:off x="6318217" y="2979038"/>
                <a:ext cx="130397" cy="208311"/>
              </a:xfrm>
              <a:custGeom>
                <a:avLst/>
                <a:gdLst>
                  <a:gd name="connsiteX0" fmla="*/ 130397 w 130397"/>
                  <a:gd name="connsiteY0" fmla="*/ 208312 h 208311"/>
                  <a:gd name="connsiteX1" fmla="*/ 130397 w 130397"/>
                  <a:gd name="connsiteY1" fmla="*/ 0 h 208311"/>
                  <a:gd name="connsiteX2" fmla="*/ 100013 w 130397"/>
                  <a:gd name="connsiteY2" fmla="*/ 0 h 208311"/>
                  <a:gd name="connsiteX3" fmla="*/ 31242 w 130397"/>
                  <a:gd name="connsiteY3" fmla="*/ 146780 h 208311"/>
                  <a:gd name="connsiteX4" fmla="*/ 31242 w 130397"/>
                  <a:gd name="connsiteY4" fmla="*/ 0 h 208311"/>
                  <a:gd name="connsiteX5" fmla="*/ 0 w 130397"/>
                  <a:gd name="connsiteY5" fmla="*/ 0 h 208311"/>
                  <a:gd name="connsiteX6" fmla="*/ 0 w 130397"/>
                  <a:gd name="connsiteY6" fmla="*/ 208312 h 208311"/>
                  <a:gd name="connsiteX7" fmla="*/ 30480 w 130397"/>
                  <a:gd name="connsiteY7" fmla="*/ 208312 h 208311"/>
                  <a:gd name="connsiteX8" fmla="*/ 99060 w 130397"/>
                  <a:gd name="connsiteY8" fmla="*/ 63246 h 208311"/>
                  <a:gd name="connsiteX9" fmla="*/ 99060 w 130397"/>
                  <a:gd name="connsiteY9" fmla="*/ 208312 h 208311"/>
                  <a:gd name="connsiteX10" fmla="*/ 130397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130397" y="208312"/>
                    </a:move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397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1C7F2435-0E8A-41DC-BB5B-BD62E861AD2F}"/>
                  </a:ext>
                </a:extLst>
              </p:cNvPr>
              <p:cNvSpPr/>
              <p:nvPr/>
            </p:nvSpPr>
            <p:spPr>
              <a:xfrm>
                <a:off x="6486524" y="2978943"/>
                <a:ext cx="124110" cy="208406"/>
              </a:xfrm>
              <a:custGeom>
                <a:avLst/>
                <a:gdLst>
                  <a:gd name="connsiteX0" fmla="*/ 117253 w 124110"/>
                  <a:gd name="connsiteY0" fmla="*/ 102108 h 208406"/>
                  <a:gd name="connsiteX1" fmla="*/ 124111 w 124110"/>
                  <a:gd name="connsiteY1" fmla="*/ 72771 h 208406"/>
                  <a:gd name="connsiteX2" fmla="*/ 124111 w 124110"/>
                  <a:gd name="connsiteY2" fmla="*/ 55531 h 208406"/>
                  <a:gd name="connsiteX3" fmla="*/ 117253 w 124110"/>
                  <a:gd name="connsiteY3" fmla="*/ 25908 h 208406"/>
                  <a:gd name="connsiteX4" fmla="*/ 97917 w 124110"/>
                  <a:gd name="connsiteY4" fmla="*/ 6667 h 208406"/>
                  <a:gd name="connsiteX5" fmla="*/ 68104 w 124110"/>
                  <a:gd name="connsiteY5" fmla="*/ 0 h 208406"/>
                  <a:gd name="connsiteX6" fmla="*/ 0 w 124110"/>
                  <a:gd name="connsiteY6" fmla="*/ 0 h 208406"/>
                  <a:gd name="connsiteX7" fmla="*/ 0 w 124110"/>
                  <a:gd name="connsiteY7" fmla="*/ 208407 h 208406"/>
                  <a:gd name="connsiteX8" fmla="*/ 32861 w 124110"/>
                  <a:gd name="connsiteY8" fmla="*/ 208407 h 208406"/>
                  <a:gd name="connsiteX9" fmla="*/ 32861 w 124110"/>
                  <a:gd name="connsiteY9" fmla="*/ 127540 h 208406"/>
                  <a:gd name="connsiteX10" fmla="*/ 68104 w 124110"/>
                  <a:gd name="connsiteY10" fmla="*/ 127540 h 208406"/>
                  <a:gd name="connsiteX11" fmla="*/ 97822 w 124110"/>
                  <a:gd name="connsiteY11" fmla="*/ 120968 h 208406"/>
                  <a:gd name="connsiteX12" fmla="*/ 117348 w 124110"/>
                  <a:gd name="connsiteY12" fmla="*/ 101918 h 208406"/>
                  <a:gd name="connsiteX13" fmla="*/ 90488 w 124110"/>
                  <a:gd name="connsiteY13" fmla="*/ 71247 h 208406"/>
                  <a:gd name="connsiteX14" fmla="*/ 84582 w 124110"/>
                  <a:gd name="connsiteY14" fmla="*/ 89440 h 208406"/>
                  <a:gd name="connsiteX15" fmla="*/ 68580 w 124110"/>
                  <a:gd name="connsiteY15" fmla="*/ 96298 h 208406"/>
                  <a:gd name="connsiteX16" fmla="*/ 32861 w 124110"/>
                  <a:gd name="connsiteY16" fmla="*/ 96298 h 208406"/>
                  <a:gd name="connsiteX17" fmla="*/ 32861 w 124110"/>
                  <a:gd name="connsiteY17" fmla="*/ 31528 h 208406"/>
                  <a:gd name="connsiteX18" fmla="*/ 68580 w 124110"/>
                  <a:gd name="connsiteY18" fmla="*/ 31528 h 208406"/>
                  <a:gd name="connsiteX19" fmla="*/ 84677 w 124110"/>
                  <a:gd name="connsiteY19" fmla="*/ 38386 h 208406"/>
                  <a:gd name="connsiteX20" fmla="*/ 90583 w 124110"/>
                  <a:gd name="connsiteY20" fmla="*/ 57150 h 208406"/>
                  <a:gd name="connsiteX21" fmla="*/ 90583 w 124110"/>
                  <a:gd name="connsiteY21" fmla="*/ 7115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110" h="208406">
                    <a:moveTo>
                      <a:pt x="117253" y="102108"/>
                    </a:moveTo>
                    <a:cubicBezTo>
                      <a:pt x="121825" y="93821"/>
                      <a:pt x="124111" y="84106"/>
                      <a:pt x="124111" y="72771"/>
                    </a:cubicBezTo>
                    <a:lnTo>
                      <a:pt x="124111" y="55531"/>
                    </a:lnTo>
                    <a:cubicBezTo>
                      <a:pt x="124111" y="44196"/>
                      <a:pt x="121825" y="34290"/>
                      <a:pt x="117253" y="25908"/>
                    </a:cubicBezTo>
                    <a:cubicBezTo>
                      <a:pt x="112681" y="17526"/>
                      <a:pt x="106204" y="11144"/>
                      <a:pt x="97917" y="6667"/>
                    </a:cubicBez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5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lose/>
                    <a:moveTo>
                      <a:pt x="90488" y="71247"/>
                    </a:moveTo>
                    <a:cubicBezTo>
                      <a:pt x="90488" y="78772"/>
                      <a:pt x="88487" y="84868"/>
                      <a:pt x="84582" y="89440"/>
                    </a:cubicBezTo>
                    <a:cubicBezTo>
                      <a:pt x="80582" y="94012"/>
                      <a:pt x="75247" y="96298"/>
                      <a:pt x="68580" y="96298"/>
                    </a:cubicBezTo>
                    <a:lnTo>
                      <a:pt x="32861" y="96298"/>
                    </a:lnTo>
                    <a:lnTo>
                      <a:pt x="32861" y="31528"/>
                    </a:lnTo>
                    <a:lnTo>
                      <a:pt x="68580" y="31528"/>
                    </a:lnTo>
                    <a:cubicBezTo>
                      <a:pt x="75343" y="31528"/>
                      <a:pt x="80677" y="33814"/>
                      <a:pt x="84677" y="38386"/>
                    </a:cubicBezTo>
                    <a:cubicBezTo>
                      <a:pt x="88583" y="42958"/>
                      <a:pt x="90583" y="49244"/>
                      <a:pt x="90583" y="57150"/>
                    </a:cubicBezTo>
                    <a:lnTo>
                      <a:pt x="90583" y="7115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C723AA55-8C4F-4F8F-9A9A-5AD58E6C05C9}"/>
                  </a:ext>
                </a:extLst>
              </p:cNvPr>
              <p:cNvSpPr/>
              <p:nvPr/>
            </p:nvSpPr>
            <p:spPr>
              <a:xfrm>
                <a:off x="6636924" y="2977038"/>
                <a:ext cx="122872" cy="212598"/>
              </a:xfrm>
              <a:custGeom>
                <a:avLst/>
                <a:gdLst>
                  <a:gd name="connsiteX0" fmla="*/ 28766 w 122872"/>
                  <a:gd name="connsiteY0" fmla="*/ 204787 h 212598"/>
                  <a:gd name="connsiteX1" fmla="*/ 61722 w 122872"/>
                  <a:gd name="connsiteY1" fmla="*/ 212598 h 212598"/>
                  <a:gd name="connsiteX2" fmla="*/ 93536 w 122872"/>
                  <a:gd name="connsiteY2" fmla="*/ 205169 h 212598"/>
                  <a:gd name="connsiteX3" fmla="*/ 114014 w 122872"/>
                  <a:gd name="connsiteY3" fmla="*/ 182880 h 212598"/>
                  <a:gd name="connsiteX4" fmla="*/ 122873 w 122872"/>
                  <a:gd name="connsiteY4" fmla="*/ 146114 h 212598"/>
                  <a:gd name="connsiteX5" fmla="*/ 89440 w 122872"/>
                  <a:gd name="connsiteY5" fmla="*/ 146114 h 212598"/>
                  <a:gd name="connsiteX6" fmla="*/ 80867 w 122872"/>
                  <a:gd name="connsiteY6" fmla="*/ 171641 h 212598"/>
                  <a:gd name="connsiteX7" fmla="*/ 61627 w 122872"/>
                  <a:gd name="connsiteY7" fmla="*/ 180118 h 212598"/>
                  <a:gd name="connsiteX8" fmla="*/ 41053 w 122872"/>
                  <a:gd name="connsiteY8" fmla="*/ 171450 h 212598"/>
                  <a:gd name="connsiteX9" fmla="*/ 33528 w 122872"/>
                  <a:gd name="connsiteY9" fmla="*/ 147257 h 212598"/>
                  <a:gd name="connsiteX10" fmla="*/ 33528 w 122872"/>
                  <a:gd name="connsiteY10" fmla="*/ 65437 h 212598"/>
                  <a:gd name="connsiteX11" fmla="*/ 41053 w 122872"/>
                  <a:gd name="connsiteY11" fmla="*/ 41243 h 212598"/>
                  <a:gd name="connsiteX12" fmla="*/ 61627 w 122872"/>
                  <a:gd name="connsiteY12" fmla="*/ 32480 h 212598"/>
                  <a:gd name="connsiteX13" fmla="*/ 75438 w 122872"/>
                  <a:gd name="connsiteY13" fmla="*/ 36290 h 212598"/>
                  <a:gd name="connsiteX14" fmla="*/ 84868 w 122872"/>
                  <a:gd name="connsiteY14" fmla="*/ 47720 h 212598"/>
                  <a:gd name="connsiteX15" fmla="*/ 89440 w 122872"/>
                  <a:gd name="connsiteY15" fmla="*/ 66484 h 212598"/>
                  <a:gd name="connsiteX16" fmla="*/ 122873 w 122872"/>
                  <a:gd name="connsiteY16" fmla="*/ 66484 h 212598"/>
                  <a:gd name="connsiteX17" fmla="*/ 114014 w 122872"/>
                  <a:gd name="connsiteY17" fmla="*/ 29718 h 212598"/>
                  <a:gd name="connsiteX18" fmla="*/ 93536 w 122872"/>
                  <a:gd name="connsiteY18" fmla="*/ 7429 h 212598"/>
                  <a:gd name="connsiteX19" fmla="*/ 61627 w 122872"/>
                  <a:gd name="connsiteY19" fmla="*/ 0 h 212598"/>
                  <a:gd name="connsiteX20" fmla="*/ 28670 w 122872"/>
                  <a:gd name="connsiteY20" fmla="*/ 7906 h 212598"/>
                  <a:gd name="connsiteX21" fmla="*/ 7430 w 122872"/>
                  <a:gd name="connsiteY21" fmla="*/ 30385 h 212598"/>
                  <a:gd name="connsiteX22" fmla="*/ 0 w 122872"/>
                  <a:gd name="connsiteY22" fmla="*/ 65532 h 212598"/>
                  <a:gd name="connsiteX23" fmla="*/ 0 w 122872"/>
                  <a:gd name="connsiteY23" fmla="*/ 147352 h 212598"/>
                  <a:gd name="connsiteX24" fmla="*/ 7430 w 122872"/>
                  <a:gd name="connsiteY24" fmla="*/ 182404 h 212598"/>
                  <a:gd name="connsiteX25" fmla="*/ 28670 w 122872"/>
                  <a:gd name="connsiteY25" fmla="*/ 204883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598">
                    <a:moveTo>
                      <a:pt x="28766" y="204787"/>
                    </a:moveTo>
                    <a:cubicBezTo>
                      <a:pt x="38005" y="210026"/>
                      <a:pt x="49054" y="212598"/>
                      <a:pt x="61722" y="212598"/>
                    </a:cubicBezTo>
                    <a:cubicBezTo>
                      <a:pt x="74390" y="212598"/>
                      <a:pt x="84868" y="210122"/>
                      <a:pt x="93536" y="205169"/>
                    </a:cubicBezTo>
                    <a:cubicBezTo>
                      <a:pt x="102203" y="200216"/>
                      <a:pt x="109061" y="192786"/>
                      <a:pt x="114014" y="182880"/>
                    </a:cubicBezTo>
                    <a:cubicBezTo>
                      <a:pt x="118967" y="172974"/>
                      <a:pt x="121920" y="160687"/>
                      <a:pt x="122873" y="146114"/>
                    </a:cubicBezTo>
                    <a:lnTo>
                      <a:pt x="89440" y="146114"/>
                    </a:lnTo>
                    <a:cubicBezTo>
                      <a:pt x="88487" y="157448"/>
                      <a:pt x="85630" y="166021"/>
                      <a:pt x="80867" y="171641"/>
                    </a:cubicBezTo>
                    <a:cubicBezTo>
                      <a:pt x="76105" y="177260"/>
                      <a:pt x="69723" y="180118"/>
                      <a:pt x="61627" y="180118"/>
                    </a:cubicBezTo>
                    <a:cubicBezTo>
                      <a:pt x="52959" y="180118"/>
                      <a:pt x="46101" y="177260"/>
                      <a:pt x="41053" y="171450"/>
                    </a:cubicBezTo>
                    <a:cubicBezTo>
                      <a:pt x="36005" y="165640"/>
                      <a:pt x="33528" y="157639"/>
                      <a:pt x="33528" y="147257"/>
                    </a:cubicBezTo>
                    <a:lnTo>
                      <a:pt x="33528" y="65437"/>
                    </a:lnTo>
                    <a:cubicBezTo>
                      <a:pt x="33528" y="55150"/>
                      <a:pt x="36005" y="47053"/>
                      <a:pt x="41053" y="41243"/>
                    </a:cubicBez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4"/>
                    </a:cubicBezTo>
                    <a:lnTo>
                      <a:pt x="122873" y="66484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9" y="12382"/>
                      <a:pt x="93536" y="7429"/>
                    </a:cubicBezTo>
                    <a:cubicBezTo>
                      <a:pt x="84773" y="2476"/>
                      <a:pt x="74200" y="0"/>
                      <a:pt x="61627" y="0"/>
                    </a:cubicBezTo>
                    <a:cubicBezTo>
                      <a:pt x="49054" y="0"/>
                      <a:pt x="37910" y="2667"/>
                      <a:pt x="28670" y="7906"/>
                    </a:cubicBezTo>
                    <a:cubicBezTo>
                      <a:pt x="19431" y="13144"/>
                      <a:pt x="12287" y="20669"/>
                      <a:pt x="7430" y="30385"/>
                    </a:cubicBezTo>
                    <a:cubicBezTo>
                      <a:pt x="2477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7" y="172593"/>
                      <a:pt x="7430" y="182404"/>
                    </a:cubicBezTo>
                    <a:cubicBezTo>
                      <a:pt x="12383" y="192215"/>
                      <a:pt x="19431" y="199739"/>
                      <a:pt x="28670" y="20488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11D83B7F-5BBB-4E80-984C-F6F114714491}"/>
                  </a:ext>
                </a:extLst>
              </p:cNvPr>
              <p:cNvSpPr/>
              <p:nvPr/>
            </p:nvSpPr>
            <p:spPr>
              <a:xfrm>
                <a:off x="6788371" y="2979038"/>
                <a:ext cx="139350" cy="208502"/>
              </a:xfrm>
              <a:custGeom>
                <a:avLst/>
                <a:gdLst>
                  <a:gd name="connsiteX0" fmla="*/ 82772 w 139350"/>
                  <a:gd name="connsiteY0" fmla="*/ 102680 h 208502"/>
                  <a:gd name="connsiteX1" fmla="*/ 130683 w 139350"/>
                  <a:gd name="connsiteY1" fmla="*/ 0 h 208502"/>
                  <a:gd name="connsiteX2" fmla="*/ 93916 w 139350"/>
                  <a:gd name="connsiteY2" fmla="*/ 0 h 208502"/>
                  <a:gd name="connsiteX3" fmla="*/ 55245 w 139350"/>
                  <a:gd name="connsiteY3" fmla="*/ 89440 h 208502"/>
                  <a:gd name="connsiteX4" fmla="*/ 32861 w 139350"/>
                  <a:gd name="connsiteY4" fmla="*/ 89440 h 208502"/>
                  <a:gd name="connsiteX5" fmla="*/ 32861 w 139350"/>
                  <a:gd name="connsiteY5" fmla="*/ 0 h 208502"/>
                  <a:gd name="connsiteX6" fmla="*/ 0 w 139350"/>
                  <a:gd name="connsiteY6" fmla="*/ 0 h 208502"/>
                  <a:gd name="connsiteX7" fmla="*/ 0 w 139350"/>
                  <a:gd name="connsiteY7" fmla="*/ 208502 h 208502"/>
                  <a:gd name="connsiteX8" fmla="*/ 32861 w 139350"/>
                  <a:gd name="connsiteY8" fmla="*/ 208502 h 208502"/>
                  <a:gd name="connsiteX9" fmla="*/ 32861 w 139350"/>
                  <a:gd name="connsiteY9" fmla="*/ 120396 h 208502"/>
                  <a:gd name="connsiteX10" fmla="*/ 54483 w 139350"/>
                  <a:gd name="connsiteY10" fmla="*/ 120396 h 208502"/>
                  <a:gd name="connsiteX11" fmla="*/ 100203 w 139350"/>
                  <a:gd name="connsiteY11" fmla="*/ 208502 h 208502"/>
                  <a:gd name="connsiteX12" fmla="*/ 139351 w 139350"/>
                  <a:gd name="connsiteY12" fmla="*/ 208502 h 208502"/>
                  <a:gd name="connsiteX13" fmla="*/ 82772 w 139350"/>
                  <a:gd name="connsiteY13" fmla="*/ 102680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350" h="208502">
                    <a:moveTo>
                      <a:pt x="82772" y="102680"/>
                    </a:moveTo>
                    <a:lnTo>
                      <a:pt x="130683" y="0"/>
                    </a:lnTo>
                    <a:lnTo>
                      <a:pt x="93916" y="0"/>
                    </a:lnTo>
                    <a:lnTo>
                      <a:pt x="55245" y="89440"/>
                    </a:lnTo>
                    <a:lnTo>
                      <a:pt x="32861" y="89440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861" y="208502"/>
                    </a:lnTo>
                    <a:lnTo>
                      <a:pt x="32861" y="120396"/>
                    </a:lnTo>
                    <a:lnTo>
                      <a:pt x="54483" y="120396"/>
                    </a:lnTo>
                    <a:lnTo>
                      <a:pt x="100203" y="208502"/>
                    </a:lnTo>
                    <a:lnTo>
                      <a:pt x="139351" y="208502"/>
                    </a:lnTo>
                    <a:lnTo>
                      <a:pt x="82772" y="10268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CD4C5450-3D03-406F-B0DF-C5D1DB7F6A9C}"/>
                  </a:ext>
                </a:extLst>
              </p:cNvPr>
              <p:cNvSpPr/>
              <p:nvPr/>
            </p:nvSpPr>
            <p:spPr>
              <a:xfrm>
                <a:off x="6949153" y="2979038"/>
                <a:ext cx="130397" cy="208311"/>
              </a:xfrm>
              <a:custGeom>
                <a:avLst/>
                <a:gdLst>
                  <a:gd name="connsiteX0" fmla="*/ 99060 w 130397"/>
                  <a:gd name="connsiteY0" fmla="*/ 63246 h 208311"/>
                  <a:gd name="connsiteX1" fmla="*/ 99060 w 130397"/>
                  <a:gd name="connsiteY1" fmla="*/ 208312 h 208311"/>
                  <a:gd name="connsiteX2" fmla="*/ 130397 w 130397"/>
                  <a:gd name="connsiteY2" fmla="*/ 208312 h 208311"/>
                  <a:gd name="connsiteX3" fmla="*/ 130397 w 130397"/>
                  <a:gd name="connsiteY3" fmla="*/ 0 h 208311"/>
                  <a:gd name="connsiteX4" fmla="*/ 100013 w 130397"/>
                  <a:gd name="connsiteY4" fmla="*/ 0 h 208311"/>
                  <a:gd name="connsiteX5" fmla="*/ 31242 w 130397"/>
                  <a:gd name="connsiteY5" fmla="*/ 146780 h 208311"/>
                  <a:gd name="connsiteX6" fmla="*/ 31242 w 130397"/>
                  <a:gd name="connsiteY6" fmla="*/ 0 h 208311"/>
                  <a:gd name="connsiteX7" fmla="*/ 0 w 130397"/>
                  <a:gd name="connsiteY7" fmla="*/ 0 h 208311"/>
                  <a:gd name="connsiteX8" fmla="*/ 0 w 130397"/>
                  <a:gd name="connsiteY8" fmla="*/ 208312 h 208311"/>
                  <a:gd name="connsiteX9" fmla="*/ 30480 w 130397"/>
                  <a:gd name="connsiteY9" fmla="*/ 208312 h 208311"/>
                  <a:gd name="connsiteX10" fmla="*/ 99060 w 130397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E7AAB939-07AE-4C58-A5A4-D9A2D643F590}"/>
                  </a:ext>
                </a:extLst>
              </p:cNvPr>
              <p:cNvSpPr/>
              <p:nvPr/>
            </p:nvSpPr>
            <p:spPr>
              <a:xfrm>
                <a:off x="7117460" y="2979038"/>
                <a:ext cx="130397" cy="208311"/>
              </a:xfrm>
              <a:custGeom>
                <a:avLst/>
                <a:gdLst>
                  <a:gd name="connsiteX0" fmla="*/ 130397 w 130397"/>
                  <a:gd name="connsiteY0" fmla="*/ 208312 h 208311"/>
                  <a:gd name="connsiteX1" fmla="*/ 130397 w 130397"/>
                  <a:gd name="connsiteY1" fmla="*/ 0 h 208311"/>
                  <a:gd name="connsiteX2" fmla="*/ 100013 w 130397"/>
                  <a:gd name="connsiteY2" fmla="*/ 0 h 208311"/>
                  <a:gd name="connsiteX3" fmla="*/ 31242 w 130397"/>
                  <a:gd name="connsiteY3" fmla="*/ 146780 h 208311"/>
                  <a:gd name="connsiteX4" fmla="*/ 31242 w 130397"/>
                  <a:gd name="connsiteY4" fmla="*/ 0 h 208311"/>
                  <a:gd name="connsiteX5" fmla="*/ 0 w 130397"/>
                  <a:gd name="connsiteY5" fmla="*/ 0 h 208311"/>
                  <a:gd name="connsiteX6" fmla="*/ 0 w 130397"/>
                  <a:gd name="connsiteY6" fmla="*/ 208312 h 208311"/>
                  <a:gd name="connsiteX7" fmla="*/ 30480 w 130397"/>
                  <a:gd name="connsiteY7" fmla="*/ 208312 h 208311"/>
                  <a:gd name="connsiteX8" fmla="*/ 99060 w 130397"/>
                  <a:gd name="connsiteY8" fmla="*/ 63246 h 208311"/>
                  <a:gd name="connsiteX9" fmla="*/ 99060 w 130397"/>
                  <a:gd name="connsiteY9" fmla="*/ 208312 h 208311"/>
                  <a:gd name="connsiteX10" fmla="*/ 130397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130397" y="208312"/>
                    </a:move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397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E0F0F692-CE99-46FA-BDF7-85B77A3AD565}"/>
                  </a:ext>
                </a:extLst>
              </p:cNvPr>
              <p:cNvSpPr/>
              <p:nvPr/>
            </p:nvSpPr>
            <p:spPr>
              <a:xfrm>
                <a:off x="7138701" y="2919412"/>
                <a:ext cx="86486" cy="44767"/>
              </a:xfrm>
              <a:custGeom>
                <a:avLst/>
                <a:gdLst>
                  <a:gd name="connsiteX0" fmla="*/ 42672 w 86486"/>
                  <a:gd name="connsiteY0" fmla="*/ 44768 h 44767"/>
                  <a:gd name="connsiteX1" fmla="*/ 43815 w 86486"/>
                  <a:gd name="connsiteY1" fmla="*/ 44768 h 44767"/>
                  <a:gd name="connsiteX2" fmla="*/ 75343 w 86486"/>
                  <a:gd name="connsiteY2" fmla="*/ 33052 h 44767"/>
                  <a:gd name="connsiteX3" fmla="*/ 86487 w 86486"/>
                  <a:gd name="connsiteY3" fmla="*/ 0 h 44767"/>
                  <a:gd name="connsiteX4" fmla="*/ 59722 w 86486"/>
                  <a:gd name="connsiteY4" fmla="*/ 286 h 44767"/>
                  <a:gd name="connsiteX5" fmla="*/ 55531 w 86486"/>
                  <a:gd name="connsiteY5" fmla="*/ 15431 h 44767"/>
                  <a:gd name="connsiteX6" fmla="*/ 43815 w 86486"/>
                  <a:gd name="connsiteY6" fmla="*/ 20765 h 44767"/>
                  <a:gd name="connsiteX7" fmla="*/ 42672 w 86486"/>
                  <a:gd name="connsiteY7" fmla="*/ 20765 h 44767"/>
                  <a:gd name="connsiteX8" fmla="*/ 30956 w 86486"/>
                  <a:gd name="connsiteY8" fmla="*/ 15431 h 44767"/>
                  <a:gd name="connsiteX9" fmla="*/ 26765 w 86486"/>
                  <a:gd name="connsiteY9" fmla="*/ 286 h 44767"/>
                  <a:gd name="connsiteX10" fmla="*/ 0 w 86486"/>
                  <a:gd name="connsiteY10" fmla="*/ 0 h 44767"/>
                  <a:gd name="connsiteX11" fmla="*/ 11144 w 86486"/>
                  <a:gd name="connsiteY11" fmla="*/ 33052 h 44767"/>
                  <a:gd name="connsiteX12" fmla="*/ 42672 w 86486"/>
                  <a:gd name="connsiteY12" fmla="*/ 44768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86" h="44767">
                    <a:moveTo>
                      <a:pt x="42672" y="44768"/>
                    </a:moveTo>
                    <a:lnTo>
                      <a:pt x="43815" y="44768"/>
                    </a:lnTo>
                    <a:cubicBezTo>
                      <a:pt x="57340" y="44768"/>
                      <a:pt x="67913" y="40862"/>
                      <a:pt x="75343" y="33052"/>
                    </a:cubicBezTo>
                    <a:cubicBezTo>
                      <a:pt x="82772" y="25241"/>
                      <a:pt x="86487" y="14288"/>
                      <a:pt x="86487" y="0"/>
                    </a:cubicBezTo>
                    <a:lnTo>
                      <a:pt x="59722" y="286"/>
                    </a:lnTo>
                    <a:cubicBezTo>
                      <a:pt x="59722" y="6763"/>
                      <a:pt x="58293" y="11811"/>
                      <a:pt x="55531" y="15431"/>
                    </a:cubicBezTo>
                    <a:cubicBezTo>
                      <a:pt x="52769" y="19050"/>
                      <a:pt x="48863" y="20765"/>
                      <a:pt x="43815" y="20765"/>
                    </a:cubicBezTo>
                    <a:lnTo>
                      <a:pt x="42672" y="20765"/>
                    </a:lnTo>
                    <a:cubicBezTo>
                      <a:pt x="37624" y="20765"/>
                      <a:pt x="33719" y="18955"/>
                      <a:pt x="30956" y="15431"/>
                    </a:cubicBezTo>
                    <a:cubicBezTo>
                      <a:pt x="28194" y="11906"/>
                      <a:pt x="26765" y="6763"/>
                      <a:pt x="26765" y="286"/>
                    </a:cubicBezTo>
                    <a:lnTo>
                      <a:pt x="0" y="0"/>
                    </a:lnTo>
                    <a:cubicBezTo>
                      <a:pt x="0" y="14288"/>
                      <a:pt x="3715" y="25241"/>
                      <a:pt x="11144" y="33052"/>
                    </a:cubicBezTo>
                    <a:cubicBezTo>
                      <a:pt x="18574" y="40862"/>
                      <a:pt x="29146" y="44768"/>
                      <a:pt x="42672" y="4476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210DE22E-B1CF-493D-832B-FE1F73A3E2F6}"/>
                  </a:ext>
                </a:extLst>
              </p:cNvPr>
              <p:cNvSpPr/>
              <p:nvPr/>
            </p:nvSpPr>
            <p:spPr>
              <a:xfrm>
                <a:off x="7354728" y="2979038"/>
                <a:ext cx="124110" cy="208502"/>
              </a:xfrm>
              <a:custGeom>
                <a:avLst/>
                <a:gdLst>
                  <a:gd name="connsiteX0" fmla="*/ 91250 w 124110"/>
                  <a:gd name="connsiteY0" fmla="*/ 121158 h 208502"/>
                  <a:gd name="connsiteX1" fmla="*/ 91250 w 124110"/>
                  <a:gd name="connsiteY1" fmla="*/ 208502 h 208502"/>
                  <a:gd name="connsiteX2" fmla="*/ 124111 w 124110"/>
                  <a:gd name="connsiteY2" fmla="*/ 208502 h 208502"/>
                  <a:gd name="connsiteX3" fmla="*/ 124111 w 124110"/>
                  <a:gd name="connsiteY3" fmla="*/ 0 h 208502"/>
                  <a:gd name="connsiteX4" fmla="*/ 91250 w 124110"/>
                  <a:gd name="connsiteY4" fmla="*/ 0 h 208502"/>
                  <a:gd name="connsiteX5" fmla="*/ 91250 w 124110"/>
                  <a:gd name="connsiteY5" fmla="*/ 90011 h 208502"/>
                  <a:gd name="connsiteX6" fmla="*/ 32766 w 124110"/>
                  <a:gd name="connsiteY6" fmla="*/ 90011 h 208502"/>
                  <a:gd name="connsiteX7" fmla="*/ 32766 w 124110"/>
                  <a:gd name="connsiteY7" fmla="*/ 0 h 208502"/>
                  <a:gd name="connsiteX8" fmla="*/ 0 w 124110"/>
                  <a:gd name="connsiteY8" fmla="*/ 0 h 208502"/>
                  <a:gd name="connsiteX9" fmla="*/ 0 w 124110"/>
                  <a:gd name="connsiteY9" fmla="*/ 208502 h 208502"/>
                  <a:gd name="connsiteX10" fmla="*/ 32766 w 124110"/>
                  <a:gd name="connsiteY10" fmla="*/ 208502 h 208502"/>
                  <a:gd name="connsiteX11" fmla="*/ 32766 w 124110"/>
                  <a:gd name="connsiteY11" fmla="*/ 121158 h 208502"/>
                  <a:gd name="connsiteX12" fmla="*/ 91250 w 124110"/>
                  <a:gd name="connsiteY12" fmla="*/ 121158 h 2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502">
                    <a:moveTo>
                      <a:pt x="91250" y="121158"/>
                    </a:moveTo>
                    <a:lnTo>
                      <a:pt x="91250" y="208502"/>
                    </a:lnTo>
                    <a:lnTo>
                      <a:pt x="124111" y="208502"/>
                    </a:lnTo>
                    <a:lnTo>
                      <a:pt x="124111" y="0"/>
                    </a:lnTo>
                    <a:lnTo>
                      <a:pt x="91250" y="0"/>
                    </a:lnTo>
                    <a:lnTo>
                      <a:pt x="91250" y="90011"/>
                    </a:lnTo>
                    <a:lnTo>
                      <a:pt x="32766" y="90011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208502"/>
                    </a:lnTo>
                    <a:lnTo>
                      <a:pt x="32766" y="208502"/>
                    </a:lnTo>
                    <a:lnTo>
                      <a:pt x="32766" y="121158"/>
                    </a:lnTo>
                    <a:lnTo>
                      <a:pt x="91250" y="12115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328F055D-DD63-43D1-AA5A-8C1155CF9BF2}"/>
                  </a:ext>
                </a:extLst>
              </p:cNvPr>
              <p:cNvSpPr/>
              <p:nvPr/>
            </p:nvSpPr>
            <p:spPr>
              <a:xfrm>
                <a:off x="7516653" y="2979038"/>
                <a:ext cx="130492" cy="208311"/>
              </a:xfrm>
              <a:custGeom>
                <a:avLst/>
                <a:gdLst>
                  <a:gd name="connsiteX0" fmla="*/ 99060 w 130492"/>
                  <a:gd name="connsiteY0" fmla="*/ 63246 h 208311"/>
                  <a:gd name="connsiteX1" fmla="*/ 99060 w 130492"/>
                  <a:gd name="connsiteY1" fmla="*/ 208312 h 208311"/>
                  <a:gd name="connsiteX2" fmla="*/ 130493 w 130492"/>
                  <a:gd name="connsiteY2" fmla="*/ 208312 h 208311"/>
                  <a:gd name="connsiteX3" fmla="*/ 130493 w 130492"/>
                  <a:gd name="connsiteY3" fmla="*/ 0 h 208311"/>
                  <a:gd name="connsiteX4" fmla="*/ 100108 w 130492"/>
                  <a:gd name="connsiteY4" fmla="*/ 0 h 208311"/>
                  <a:gd name="connsiteX5" fmla="*/ 31242 w 130492"/>
                  <a:gd name="connsiteY5" fmla="*/ 146780 h 208311"/>
                  <a:gd name="connsiteX6" fmla="*/ 31242 w 130492"/>
                  <a:gd name="connsiteY6" fmla="*/ 0 h 208311"/>
                  <a:gd name="connsiteX7" fmla="*/ 0 w 130492"/>
                  <a:gd name="connsiteY7" fmla="*/ 0 h 208311"/>
                  <a:gd name="connsiteX8" fmla="*/ 0 w 130492"/>
                  <a:gd name="connsiteY8" fmla="*/ 208312 h 208311"/>
                  <a:gd name="connsiteX9" fmla="*/ 30575 w 130492"/>
                  <a:gd name="connsiteY9" fmla="*/ 208312 h 208311"/>
                  <a:gd name="connsiteX10" fmla="*/ 99060 w 130492"/>
                  <a:gd name="connsiteY10" fmla="*/ 63246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99060" y="63246"/>
                    </a:moveTo>
                    <a:lnTo>
                      <a:pt x="99060" y="208312"/>
                    </a:lnTo>
                    <a:lnTo>
                      <a:pt x="130493" y="208312"/>
                    </a:lnTo>
                    <a:lnTo>
                      <a:pt x="130493" y="0"/>
                    </a:lnTo>
                    <a:lnTo>
                      <a:pt x="100108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09EFAEF6-DF8E-4D11-BB45-56D69CD213C0}"/>
                  </a:ext>
                </a:extLst>
              </p:cNvPr>
              <p:cNvSpPr/>
              <p:nvPr/>
            </p:nvSpPr>
            <p:spPr>
              <a:xfrm>
                <a:off x="7684960" y="2979038"/>
                <a:ext cx="130492" cy="208311"/>
              </a:xfrm>
              <a:custGeom>
                <a:avLst/>
                <a:gdLst>
                  <a:gd name="connsiteX0" fmla="*/ 100108 w 130492"/>
                  <a:gd name="connsiteY0" fmla="*/ 0 h 208311"/>
                  <a:gd name="connsiteX1" fmla="*/ 31242 w 130492"/>
                  <a:gd name="connsiteY1" fmla="*/ 146780 h 208311"/>
                  <a:gd name="connsiteX2" fmla="*/ 31242 w 130492"/>
                  <a:gd name="connsiteY2" fmla="*/ 0 h 208311"/>
                  <a:gd name="connsiteX3" fmla="*/ 0 w 130492"/>
                  <a:gd name="connsiteY3" fmla="*/ 0 h 208311"/>
                  <a:gd name="connsiteX4" fmla="*/ 0 w 130492"/>
                  <a:gd name="connsiteY4" fmla="*/ 208312 h 208311"/>
                  <a:gd name="connsiteX5" fmla="*/ 30575 w 130492"/>
                  <a:gd name="connsiteY5" fmla="*/ 208312 h 208311"/>
                  <a:gd name="connsiteX6" fmla="*/ 99060 w 130492"/>
                  <a:gd name="connsiteY6" fmla="*/ 63246 h 208311"/>
                  <a:gd name="connsiteX7" fmla="*/ 99060 w 130492"/>
                  <a:gd name="connsiteY7" fmla="*/ 208312 h 208311"/>
                  <a:gd name="connsiteX8" fmla="*/ 130492 w 130492"/>
                  <a:gd name="connsiteY8" fmla="*/ 208312 h 208311"/>
                  <a:gd name="connsiteX9" fmla="*/ 130492 w 130492"/>
                  <a:gd name="connsiteY9" fmla="*/ 0 h 208311"/>
                  <a:gd name="connsiteX10" fmla="*/ 100108 w 130492"/>
                  <a:gd name="connsiteY10" fmla="*/ 0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92" h="208311">
                    <a:moveTo>
                      <a:pt x="100108" y="0"/>
                    </a:move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575" y="208312"/>
                    </a:lnTo>
                    <a:lnTo>
                      <a:pt x="99060" y="63246"/>
                    </a:lnTo>
                    <a:lnTo>
                      <a:pt x="99060" y="208312"/>
                    </a:lnTo>
                    <a:lnTo>
                      <a:pt x="130492" y="208312"/>
                    </a:lnTo>
                    <a:lnTo>
                      <a:pt x="130492" y="0"/>
                    </a:lnTo>
                    <a:lnTo>
                      <a:pt x="100108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3D509676-14A5-4FC6-B068-9B1149F8EB0F}"/>
                  </a:ext>
                </a:extLst>
              </p:cNvPr>
              <p:cNvSpPr/>
              <p:nvPr/>
            </p:nvSpPr>
            <p:spPr>
              <a:xfrm>
                <a:off x="5217318" y="3331368"/>
                <a:ext cx="98202" cy="208406"/>
              </a:xfrm>
              <a:custGeom>
                <a:avLst/>
                <a:gdLst>
                  <a:gd name="connsiteX0" fmla="*/ 32861 w 98202"/>
                  <a:gd name="connsiteY0" fmla="*/ 31432 h 208406"/>
                  <a:gd name="connsiteX1" fmla="*/ 98203 w 98202"/>
                  <a:gd name="connsiteY1" fmla="*/ 31432 h 208406"/>
                  <a:gd name="connsiteX2" fmla="*/ 98203 w 98202"/>
                  <a:gd name="connsiteY2" fmla="*/ 0 h 208406"/>
                  <a:gd name="connsiteX3" fmla="*/ 32861 w 98202"/>
                  <a:gd name="connsiteY3" fmla="*/ 0 h 208406"/>
                  <a:gd name="connsiteX4" fmla="*/ 17050 w 98202"/>
                  <a:gd name="connsiteY4" fmla="*/ 0 h 208406"/>
                  <a:gd name="connsiteX5" fmla="*/ 0 w 98202"/>
                  <a:gd name="connsiteY5" fmla="*/ 0 h 208406"/>
                  <a:gd name="connsiteX6" fmla="*/ 0 w 98202"/>
                  <a:gd name="connsiteY6" fmla="*/ 208407 h 208406"/>
                  <a:gd name="connsiteX7" fmla="*/ 32861 w 98202"/>
                  <a:gd name="connsiteY7" fmla="*/ 208407 h 208406"/>
                  <a:gd name="connsiteX8" fmla="*/ 32861 w 98202"/>
                  <a:gd name="connsiteY8" fmla="*/ 3143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202" h="208406">
                    <a:moveTo>
                      <a:pt x="32861" y="31432"/>
                    </a:moveTo>
                    <a:lnTo>
                      <a:pt x="98203" y="31432"/>
                    </a:lnTo>
                    <a:lnTo>
                      <a:pt x="98203" y="0"/>
                    </a:lnTo>
                    <a:lnTo>
                      <a:pt x="32861" y="0"/>
                    </a:lnTo>
                    <a:lnTo>
                      <a:pt x="17050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3143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2C9D7166-CE0B-434D-8FA1-8FBE4A595105}"/>
                  </a:ext>
                </a:extLst>
              </p:cNvPr>
              <p:cNvSpPr/>
              <p:nvPr/>
            </p:nvSpPr>
            <p:spPr>
              <a:xfrm>
                <a:off x="5340476" y="3331368"/>
                <a:ext cx="130397" cy="208311"/>
              </a:xfrm>
              <a:custGeom>
                <a:avLst/>
                <a:gdLst>
                  <a:gd name="connsiteX0" fmla="*/ 0 w 130397"/>
                  <a:gd name="connsiteY0" fmla="*/ 0 h 208311"/>
                  <a:gd name="connsiteX1" fmla="*/ 0 w 130397"/>
                  <a:gd name="connsiteY1" fmla="*/ 208312 h 208311"/>
                  <a:gd name="connsiteX2" fmla="*/ 30480 w 130397"/>
                  <a:gd name="connsiteY2" fmla="*/ 208312 h 208311"/>
                  <a:gd name="connsiteX3" fmla="*/ 99060 w 130397"/>
                  <a:gd name="connsiteY3" fmla="*/ 63151 h 208311"/>
                  <a:gd name="connsiteX4" fmla="*/ 99060 w 130397"/>
                  <a:gd name="connsiteY4" fmla="*/ 208312 h 208311"/>
                  <a:gd name="connsiteX5" fmla="*/ 130397 w 130397"/>
                  <a:gd name="connsiteY5" fmla="*/ 208312 h 208311"/>
                  <a:gd name="connsiteX6" fmla="*/ 130397 w 130397"/>
                  <a:gd name="connsiteY6" fmla="*/ 0 h 208311"/>
                  <a:gd name="connsiteX7" fmla="*/ 100013 w 130397"/>
                  <a:gd name="connsiteY7" fmla="*/ 0 h 208311"/>
                  <a:gd name="connsiteX8" fmla="*/ 31242 w 130397"/>
                  <a:gd name="connsiteY8" fmla="*/ 146780 h 208311"/>
                  <a:gd name="connsiteX9" fmla="*/ 31242 w 130397"/>
                  <a:gd name="connsiteY9" fmla="*/ 0 h 208311"/>
                  <a:gd name="connsiteX10" fmla="*/ 0 w 130397"/>
                  <a:gd name="connsiteY10" fmla="*/ 0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0" y="0"/>
                    </a:move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151"/>
                    </a:lnTo>
                    <a:lnTo>
                      <a:pt x="99060" y="208312"/>
                    </a:ln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948F0718-86DD-4C9E-9133-638928D35768}"/>
                  </a:ext>
                </a:extLst>
              </p:cNvPr>
              <p:cNvSpPr/>
              <p:nvPr/>
            </p:nvSpPr>
            <p:spPr>
              <a:xfrm>
                <a:off x="5508783" y="3331368"/>
                <a:ext cx="98202" cy="208406"/>
              </a:xfrm>
              <a:custGeom>
                <a:avLst/>
                <a:gdLst>
                  <a:gd name="connsiteX0" fmla="*/ 32766 w 98202"/>
                  <a:gd name="connsiteY0" fmla="*/ 31432 h 208406"/>
                  <a:gd name="connsiteX1" fmla="*/ 98203 w 98202"/>
                  <a:gd name="connsiteY1" fmla="*/ 31432 h 208406"/>
                  <a:gd name="connsiteX2" fmla="*/ 98203 w 98202"/>
                  <a:gd name="connsiteY2" fmla="*/ 0 h 208406"/>
                  <a:gd name="connsiteX3" fmla="*/ 32766 w 98202"/>
                  <a:gd name="connsiteY3" fmla="*/ 0 h 208406"/>
                  <a:gd name="connsiteX4" fmla="*/ 17050 w 98202"/>
                  <a:gd name="connsiteY4" fmla="*/ 0 h 208406"/>
                  <a:gd name="connsiteX5" fmla="*/ 0 w 98202"/>
                  <a:gd name="connsiteY5" fmla="*/ 0 h 208406"/>
                  <a:gd name="connsiteX6" fmla="*/ 0 w 98202"/>
                  <a:gd name="connsiteY6" fmla="*/ 208407 h 208406"/>
                  <a:gd name="connsiteX7" fmla="*/ 32766 w 98202"/>
                  <a:gd name="connsiteY7" fmla="*/ 208407 h 208406"/>
                  <a:gd name="connsiteX8" fmla="*/ 32766 w 98202"/>
                  <a:gd name="connsiteY8" fmla="*/ 3143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202" h="208406">
                    <a:moveTo>
                      <a:pt x="32766" y="31432"/>
                    </a:moveTo>
                    <a:lnTo>
                      <a:pt x="98203" y="31432"/>
                    </a:lnTo>
                    <a:lnTo>
                      <a:pt x="98203" y="0"/>
                    </a:lnTo>
                    <a:lnTo>
                      <a:pt x="32766" y="0"/>
                    </a:lnTo>
                    <a:lnTo>
                      <a:pt x="17050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766" y="208407"/>
                    </a:lnTo>
                    <a:lnTo>
                      <a:pt x="32766" y="3143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3CA39721-6F88-45C8-9502-2CAEA982B957}"/>
                  </a:ext>
                </a:extLst>
              </p:cNvPr>
              <p:cNvSpPr/>
              <p:nvPr/>
            </p:nvSpPr>
            <p:spPr>
              <a:xfrm>
                <a:off x="5631941" y="3331368"/>
                <a:ext cx="130397" cy="208311"/>
              </a:xfrm>
              <a:custGeom>
                <a:avLst/>
                <a:gdLst>
                  <a:gd name="connsiteX0" fmla="*/ 99060 w 130397"/>
                  <a:gd name="connsiteY0" fmla="*/ 208312 h 208311"/>
                  <a:gd name="connsiteX1" fmla="*/ 130397 w 130397"/>
                  <a:gd name="connsiteY1" fmla="*/ 208312 h 208311"/>
                  <a:gd name="connsiteX2" fmla="*/ 130397 w 130397"/>
                  <a:gd name="connsiteY2" fmla="*/ 0 h 208311"/>
                  <a:gd name="connsiteX3" fmla="*/ 100013 w 130397"/>
                  <a:gd name="connsiteY3" fmla="*/ 0 h 208311"/>
                  <a:gd name="connsiteX4" fmla="*/ 31242 w 130397"/>
                  <a:gd name="connsiteY4" fmla="*/ 146780 h 208311"/>
                  <a:gd name="connsiteX5" fmla="*/ 31242 w 130397"/>
                  <a:gd name="connsiteY5" fmla="*/ 0 h 208311"/>
                  <a:gd name="connsiteX6" fmla="*/ 0 w 130397"/>
                  <a:gd name="connsiteY6" fmla="*/ 0 h 208311"/>
                  <a:gd name="connsiteX7" fmla="*/ 0 w 130397"/>
                  <a:gd name="connsiteY7" fmla="*/ 208312 h 208311"/>
                  <a:gd name="connsiteX8" fmla="*/ 30480 w 130397"/>
                  <a:gd name="connsiteY8" fmla="*/ 208312 h 208311"/>
                  <a:gd name="connsiteX9" fmla="*/ 99060 w 130397"/>
                  <a:gd name="connsiteY9" fmla="*/ 63151 h 208311"/>
                  <a:gd name="connsiteX10" fmla="*/ 99060 w 130397"/>
                  <a:gd name="connsiteY10" fmla="*/ 208312 h 20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397" h="208311">
                    <a:moveTo>
                      <a:pt x="99060" y="208312"/>
                    </a:moveTo>
                    <a:lnTo>
                      <a:pt x="130397" y="208312"/>
                    </a:lnTo>
                    <a:lnTo>
                      <a:pt x="130397" y="0"/>
                    </a:lnTo>
                    <a:lnTo>
                      <a:pt x="100013" y="0"/>
                    </a:lnTo>
                    <a:lnTo>
                      <a:pt x="31242" y="146780"/>
                    </a:lnTo>
                    <a:lnTo>
                      <a:pt x="31242" y="0"/>
                    </a:lnTo>
                    <a:lnTo>
                      <a:pt x="0" y="0"/>
                    </a:lnTo>
                    <a:lnTo>
                      <a:pt x="0" y="208312"/>
                    </a:lnTo>
                    <a:lnTo>
                      <a:pt x="30480" y="208312"/>
                    </a:lnTo>
                    <a:lnTo>
                      <a:pt x="99060" y="63151"/>
                    </a:lnTo>
                    <a:lnTo>
                      <a:pt x="99060" y="2083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E957B287-C778-4DCC-816B-4F1723EB7A87}"/>
                  </a:ext>
                </a:extLst>
              </p:cNvPr>
              <p:cNvSpPr/>
              <p:nvPr/>
            </p:nvSpPr>
            <p:spPr>
              <a:xfrm>
                <a:off x="5800248" y="3331368"/>
                <a:ext cx="113919" cy="208406"/>
              </a:xfrm>
              <a:custGeom>
                <a:avLst/>
                <a:gdLst>
                  <a:gd name="connsiteX0" fmla="*/ 113919 w 113919"/>
                  <a:gd name="connsiteY0" fmla="*/ 176879 h 208406"/>
                  <a:gd name="connsiteX1" fmla="*/ 32766 w 113919"/>
                  <a:gd name="connsiteY1" fmla="*/ 176879 h 208406"/>
                  <a:gd name="connsiteX2" fmla="*/ 32766 w 113919"/>
                  <a:gd name="connsiteY2" fmla="*/ 120587 h 208406"/>
                  <a:gd name="connsiteX3" fmla="*/ 102489 w 113919"/>
                  <a:gd name="connsiteY3" fmla="*/ 120587 h 208406"/>
                  <a:gd name="connsiteX4" fmla="*/ 102489 w 113919"/>
                  <a:gd name="connsiteY4" fmla="*/ 89345 h 208406"/>
                  <a:gd name="connsiteX5" fmla="*/ 32766 w 113919"/>
                  <a:gd name="connsiteY5" fmla="*/ 89345 h 208406"/>
                  <a:gd name="connsiteX6" fmla="*/ 32766 w 113919"/>
                  <a:gd name="connsiteY6" fmla="*/ 31528 h 208406"/>
                  <a:gd name="connsiteX7" fmla="*/ 113919 w 113919"/>
                  <a:gd name="connsiteY7" fmla="*/ 31528 h 208406"/>
                  <a:gd name="connsiteX8" fmla="*/ 113919 w 113919"/>
                  <a:gd name="connsiteY8" fmla="*/ 0 h 208406"/>
                  <a:gd name="connsiteX9" fmla="*/ 32766 w 113919"/>
                  <a:gd name="connsiteY9" fmla="*/ 0 h 208406"/>
                  <a:gd name="connsiteX10" fmla="*/ 14573 w 113919"/>
                  <a:gd name="connsiteY10" fmla="*/ 0 h 208406"/>
                  <a:gd name="connsiteX11" fmla="*/ 0 w 113919"/>
                  <a:gd name="connsiteY11" fmla="*/ 0 h 208406"/>
                  <a:gd name="connsiteX12" fmla="*/ 0 w 113919"/>
                  <a:gd name="connsiteY12" fmla="*/ 208407 h 208406"/>
                  <a:gd name="connsiteX13" fmla="*/ 14573 w 113919"/>
                  <a:gd name="connsiteY13" fmla="*/ 208407 h 208406"/>
                  <a:gd name="connsiteX14" fmla="*/ 32766 w 113919"/>
                  <a:gd name="connsiteY14" fmla="*/ 208407 h 208406"/>
                  <a:gd name="connsiteX15" fmla="*/ 113919 w 113919"/>
                  <a:gd name="connsiteY15" fmla="*/ 208407 h 208406"/>
                  <a:gd name="connsiteX16" fmla="*/ 113919 w 113919"/>
                  <a:gd name="connsiteY16" fmla="*/ 176879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3919" h="208406">
                    <a:moveTo>
                      <a:pt x="113919" y="176879"/>
                    </a:moveTo>
                    <a:lnTo>
                      <a:pt x="32766" y="176879"/>
                    </a:lnTo>
                    <a:lnTo>
                      <a:pt x="32766" y="120587"/>
                    </a:lnTo>
                    <a:lnTo>
                      <a:pt x="102489" y="120587"/>
                    </a:lnTo>
                    <a:lnTo>
                      <a:pt x="102489" y="89345"/>
                    </a:lnTo>
                    <a:lnTo>
                      <a:pt x="32766" y="89345"/>
                    </a:lnTo>
                    <a:lnTo>
                      <a:pt x="32766" y="31528"/>
                    </a:lnTo>
                    <a:lnTo>
                      <a:pt x="113919" y="31528"/>
                    </a:lnTo>
                    <a:lnTo>
                      <a:pt x="113919" y="0"/>
                    </a:lnTo>
                    <a:lnTo>
                      <a:pt x="32766" y="0"/>
                    </a:lnTo>
                    <a:lnTo>
                      <a:pt x="14573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14573" y="208407"/>
                    </a:lnTo>
                    <a:lnTo>
                      <a:pt x="32766" y="208407"/>
                    </a:lnTo>
                    <a:lnTo>
                      <a:pt x="113919" y="208407"/>
                    </a:lnTo>
                    <a:lnTo>
                      <a:pt x="113919" y="17687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FBD965F8-0471-421A-B2F7-96BEE3541150}"/>
                  </a:ext>
                </a:extLst>
              </p:cNvPr>
              <p:cNvSpPr/>
              <p:nvPr/>
            </p:nvSpPr>
            <p:spPr>
              <a:xfrm>
                <a:off x="5943408" y="3331368"/>
                <a:ext cx="124206" cy="208406"/>
              </a:xfrm>
              <a:custGeom>
                <a:avLst/>
                <a:gdLst>
                  <a:gd name="connsiteX0" fmla="*/ 0 w 124206"/>
                  <a:gd name="connsiteY0" fmla="*/ 0 h 208406"/>
                  <a:gd name="connsiteX1" fmla="*/ 0 w 124206"/>
                  <a:gd name="connsiteY1" fmla="*/ 208407 h 208406"/>
                  <a:gd name="connsiteX2" fmla="*/ 32861 w 124206"/>
                  <a:gd name="connsiteY2" fmla="*/ 208407 h 208406"/>
                  <a:gd name="connsiteX3" fmla="*/ 32861 w 124206"/>
                  <a:gd name="connsiteY3" fmla="*/ 121158 h 208406"/>
                  <a:gd name="connsiteX4" fmla="*/ 91345 w 124206"/>
                  <a:gd name="connsiteY4" fmla="*/ 121158 h 208406"/>
                  <a:gd name="connsiteX5" fmla="*/ 91345 w 124206"/>
                  <a:gd name="connsiteY5" fmla="*/ 208407 h 208406"/>
                  <a:gd name="connsiteX6" fmla="*/ 124206 w 124206"/>
                  <a:gd name="connsiteY6" fmla="*/ 208407 h 208406"/>
                  <a:gd name="connsiteX7" fmla="*/ 124206 w 124206"/>
                  <a:gd name="connsiteY7" fmla="*/ 0 h 208406"/>
                  <a:gd name="connsiteX8" fmla="*/ 91345 w 124206"/>
                  <a:gd name="connsiteY8" fmla="*/ 0 h 208406"/>
                  <a:gd name="connsiteX9" fmla="*/ 91345 w 124206"/>
                  <a:gd name="connsiteY9" fmla="*/ 90011 h 208406"/>
                  <a:gd name="connsiteX10" fmla="*/ 32861 w 124206"/>
                  <a:gd name="connsiteY10" fmla="*/ 90011 h 208406"/>
                  <a:gd name="connsiteX11" fmla="*/ 32861 w 124206"/>
                  <a:gd name="connsiteY11" fmla="*/ 0 h 208406"/>
                  <a:gd name="connsiteX12" fmla="*/ 0 w 124206"/>
                  <a:gd name="connsiteY12" fmla="*/ 0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206" h="208406">
                    <a:moveTo>
                      <a:pt x="0" y="0"/>
                    </a:move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1158"/>
                    </a:lnTo>
                    <a:lnTo>
                      <a:pt x="91345" y="121158"/>
                    </a:lnTo>
                    <a:lnTo>
                      <a:pt x="91345" y="208407"/>
                    </a:lnTo>
                    <a:lnTo>
                      <a:pt x="124206" y="208407"/>
                    </a:lnTo>
                    <a:lnTo>
                      <a:pt x="124206" y="0"/>
                    </a:lnTo>
                    <a:lnTo>
                      <a:pt x="91345" y="0"/>
                    </a:lnTo>
                    <a:lnTo>
                      <a:pt x="91345" y="90011"/>
                    </a:lnTo>
                    <a:lnTo>
                      <a:pt x="32861" y="90011"/>
                    </a:lnTo>
                    <a:lnTo>
                      <a:pt x="3286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E87496EE-02F5-4F0B-92AB-4E0112AD1C12}"/>
                  </a:ext>
                </a:extLst>
              </p:cNvPr>
              <p:cNvSpPr/>
              <p:nvPr/>
            </p:nvSpPr>
            <p:spPr>
              <a:xfrm>
                <a:off x="6105429" y="3331368"/>
                <a:ext cx="117919" cy="208406"/>
              </a:xfrm>
              <a:custGeom>
                <a:avLst/>
                <a:gdLst>
                  <a:gd name="connsiteX0" fmla="*/ 62675 w 117919"/>
                  <a:gd name="connsiteY0" fmla="*/ 208407 h 208406"/>
                  <a:gd name="connsiteX1" fmla="*/ 92392 w 117919"/>
                  <a:gd name="connsiteY1" fmla="*/ 201930 h 208406"/>
                  <a:gd name="connsiteX2" fmla="*/ 111347 w 117919"/>
                  <a:gd name="connsiteY2" fmla="*/ 182975 h 208406"/>
                  <a:gd name="connsiteX3" fmla="*/ 117919 w 117919"/>
                  <a:gd name="connsiteY3" fmla="*/ 153543 h 208406"/>
                  <a:gd name="connsiteX4" fmla="*/ 117919 w 117919"/>
                  <a:gd name="connsiteY4" fmla="*/ 137636 h 208406"/>
                  <a:gd name="connsiteX5" fmla="*/ 111347 w 117919"/>
                  <a:gd name="connsiteY5" fmla="*/ 107632 h 208406"/>
                  <a:gd name="connsiteX6" fmla="*/ 92392 w 117919"/>
                  <a:gd name="connsiteY6" fmla="*/ 88487 h 208406"/>
                  <a:gd name="connsiteX7" fmla="*/ 62675 w 117919"/>
                  <a:gd name="connsiteY7" fmla="*/ 81820 h 208406"/>
                  <a:gd name="connsiteX8" fmla="*/ 32861 w 117919"/>
                  <a:gd name="connsiteY8" fmla="*/ 81820 h 208406"/>
                  <a:gd name="connsiteX9" fmla="*/ 32861 w 117919"/>
                  <a:gd name="connsiteY9" fmla="*/ 0 h 208406"/>
                  <a:gd name="connsiteX10" fmla="*/ 0 w 117919"/>
                  <a:gd name="connsiteY10" fmla="*/ 0 h 208406"/>
                  <a:gd name="connsiteX11" fmla="*/ 0 w 117919"/>
                  <a:gd name="connsiteY11" fmla="*/ 208407 h 208406"/>
                  <a:gd name="connsiteX12" fmla="*/ 62675 w 117919"/>
                  <a:gd name="connsiteY12" fmla="*/ 208407 h 208406"/>
                  <a:gd name="connsiteX13" fmla="*/ 61817 w 117919"/>
                  <a:gd name="connsiteY13" fmla="*/ 113252 h 208406"/>
                  <a:gd name="connsiteX14" fmla="*/ 78676 w 117919"/>
                  <a:gd name="connsiteY14" fmla="*/ 120301 h 208406"/>
                  <a:gd name="connsiteX15" fmla="*/ 84772 w 117919"/>
                  <a:gd name="connsiteY15" fmla="*/ 139827 h 208406"/>
                  <a:gd name="connsiteX16" fmla="*/ 84772 w 117919"/>
                  <a:gd name="connsiteY16" fmla="*/ 151257 h 208406"/>
                  <a:gd name="connsiteX17" fmla="*/ 78676 w 117919"/>
                  <a:gd name="connsiteY17" fmla="*/ 170307 h 208406"/>
                  <a:gd name="connsiteX18" fmla="*/ 61817 w 117919"/>
                  <a:gd name="connsiteY18" fmla="*/ 177070 h 208406"/>
                  <a:gd name="connsiteX19" fmla="*/ 32861 w 117919"/>
                  <a:gd name="connsiteY19" fmla="*/ 177070 h 208406"/>
                  <a:gd name="connsiteX20" fmla="*/ 32861 w 117919"/>
                  <a:gd name="connsiteY20" fmla="*/ 113252 h 208406"/>
                  <a:gd name="connsiteX21" fmla="*/ 61817 w 117919"/>
                  <a:gd name="connsiteY21" fmla="*/ 113252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919" h="208406">
                    <a:moveTo>
                      <a:pt x="62675" y="208407"/>
                    </a:moveTo>
                    <a:cubicBezTo>
                      <a:pt x="74200" y="208407"/>
                      <a:pt x="84201" y="206216"/>
                      <a:pt x="92392" y="201930"/>
                    </a:cubicBezTo>
                    <a:cubicBezTo>
                      <a:pt x="100679" y="197549"/>
                      <a:pt x="106966" y="191262"/>
                      <a:pt x="111347" y="182975"/>
                    </a:cubicBezTo>
                    <a:cubicBezTo>
                      <a:pt x="115729" y="174689"/>
                      <a:pt x="117919" y="164878"/>
                      <a:pt x="117919" y="153543"/>
                    </a:cubicBezTo>
                    <a:lnTo>
                      <a:pt x="117919" y="137636"/>
                    </a:lnTo>
                    <a:cubicBezTo>
                      <a:pt x="117919" y="126016"/>
                      <a:pt x="115729" y="116015"/>
                      <a:pt x="111347" y="107632"/>
                    </a:cubicBezTo>
                    <a:cubicBezTo>
                      <a:pt x="106966" y="99346"/>
                      <a:pt x="100584" y="92964"/>
                      <a:pt x="92392" y="88487"/>
                    </a:cubicBezTo>
                    <a:cubicBezTo>
                      <a:pt x="84106" y="84011"/>
                      <a:pt x="74200" y="81820"/>
                      <a:pt x="62675" y="81820"/>
                    </a:cubicBezTo>
                    <a:lnTo>
                      <a:pt x="32861" y="81820"/>
                    </a:lnTo>
                    <a:lnTo>
                      <a:pt x="32861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2675" y="208407"/>
                    </a:lnTo>
                    <a:close/>
                    <a:moveTo>
                      <a:pt x="61817" y="113252"/>
                    </a:moveTo>
                    <a:cubicBezTo>
                      <a:pt x="68961" y="113252"/>
                      <a:pt x="74581" y="115633"/>
                      <a:pt x="78676" y="120301"/>
                    </a:cubicBezTo>
                    <a:cubicBezTo>
                      <a:pt x="82772" y="124968"/>
                      <a:pt x="84772" y="131445"/>
                      <a:pt x="84772" y="139827"/>
                    </a:cubicBezTo>
                    <a:lnTo>
                      <a:pt x="84772" y="151257"/>
                    </a:lnTo>
                    <a:cubicBezTo>
                      <a:pt x="84772" y="159353"/>
                      <a:pt x="82772" y="165735"/>
                      <a:pt x="78676" y="170307"/>
                    </a:cubicBezTo>
                    <a:cubicBezTo>
                      <a:pt x="74581" y="174879"/>
                      <a:pt x="68961" y="177070"/>
                      <a:pt x="61817" y="177070"/>
                    </a:cubicBezTo>
                    <a:lnTo>
                      <a:pt x="32861" y="177070"/>
                    </a:lnTo>
                    <a:lnTo>
                      <a:pt x="32861" y="113252"/>
                    </a:lnTo>
                    <a:lnTo>
                      <a:pt x="61817" y="11325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DFA3C7AE-EC67-4BCB-8A1A-E6E4DC5D8D1E}"/>
                  </a:ext>
                </a:extLst>
              </p:cNvPr>
              <p:cNvSpPr/>
              <p:nvPr/>
            </p:nvSpPr>
            <p:spPr>
              <a:xfrm>
                <a:off x="6241351" y="3331368"/>
                <a:ext cx="33146" cy="208406"/>
              </a:xfrm>
              <a:custGeom>
                <a:avLst/>
                <a:gdLst>
                  <a:gd name="connsiteX0" fmla="*/ 0 w 33146"/>
                  <a:gd name="connsiteY0" fmla="*/ 0 h 208406"/>
                  <a:gd name="connsiteX1" fmla="*/ 33147 w 33146"/>
                  <a:gd name="connsiteY1" fmla="*/ 0 h 208406"/>
                  <a:gd name="connsiteX2" fmla="*/ 33147 w 33146"/>
                  <a:gd name="connsiteY2" fmla="*/ 208407 h 208406"/>
                  <a:gd name="connsiteX3" fmla="*/ 0 w 33146"/>
                  <a:gd name="connsiteY3" fmla="*/ 20840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6" h="208406">
                    <a:moveTo>
                      <a:pt x="0" y="0"/>
                    </a:moveTo>
                    <a:lnTo>
                      <a:pt x="33147" y="0"/>
                    </a:lnTo>
                    <a:lnTo>
                      <a:pt x="33147" y="208407"/>
                    </a:lnTo>
                    <a:lnTo>
                      <a:pt x="0" y="20840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E7C20F55-5E4E-47A2-B023-8E16E98230E6}"/>
                  </a:ext>
                </a:extLst>
              </p:cNvPr>
              <p:cNvSpPr/>
              <p:nvPr/>
            </p:nvSpPr>
            <p:spPr>
              <a:xfrm>
                <a:off x="5217318" y="3683697"/>
                <a:ext cx="124206" cy="208407"/>
              </a:xfrm>
              <a:custGeom>
                <a:avLst/>
                <a:gdLst>
                  <a:gd name="connsiteX0" fmla="*/ 97917 w 124206"/>
                  <a:gd name="connsiteY0" fmla="*/ 6668 h 208407"/>
                  <a:gd name="connsiteX1" fmla="*/ 68104 w 124206"/>
                  <a:gd name="connsiteY1" fmla="*/ 0 h 208407"/>
                  <a:gd name="connsiteX2" fmla="*/ 0 w 124206"/>
                  <a:gd name="connsiteY2" fmla="*/ 0 h 208407"/>
                  <a:gd name="connsiteX3" fmla="*/ 0 w 124206"/>
                  <a:gd name="connsiteY3" fmla="*/ 208407 h 208407"/>
                  <a:gd name="connsiteX4" fmla="*/ 32861 w 124206"/>
                  <a:gd name="connsiteY4" fmla="*/ 208407 h 208407"/>
                  <a:gd name="connsiteX5" fmla="*/ 32861 w 124206"/>
                  <a:gd name="connsiteY5" fmla="*/ 127540 h 208407"/>
                  <a:gd name="connsiteX6" fmla="*/ 68104 w 124206"/>
                  <a:gd name="connsiteY6" fmla="*/ 127540 h 208407"/>
                  <a:gd name="connsiteX7" fmla="*/ 97822 w 124206"/>
                  <a:gd name="connsiteY7" fmla="*/ 120968 h 208407"/>
                  <a:gd name="connsiteX8" fmla="*/ 117348 w 124206"/>
                  <a:gd name="connsiteY8" fmla="*/ 101918 h 208407"/>
                  <a:gd name="connsiteX9" fmla="*/ 124206 w 124206"/>
                  <a:gd name="connsiteY9" fmla="*/ 72581 h 208407"/>
                  <a:gd name="connsiteX10" fmla="*/ 124206 w 124206"/>
                  <a:gd name="connsiteY10" fmla="*/ 55340 h 208407"/>
                  <a:gd name="connsiteX11" fmla="*/ 117348 w 124206"/>
                  <a:gd name="connsiteY11" fmla="*/ 25718 h 208407"/>
                  <a:gd name="connsiteX12" fmla="*/ 98012 w 124206"/>
                  <a:gd name="connsiteY12" fmla="*/ 6477 h 208407"/>
                  <a:gd name="connsiteX13" fmla="*/ 90488 w 124206"/>
                  <a:gd name="connsiteY13" fmla="*/ 71152 h 208407"/>
                  <a:gd name="connsiteX14" fmla="*/ 84582 w 124206"/>
                  <a:gd name="connsiteY14" fmla="*/ 89345 h 208407"/>
                  <a:gd name="connsiteX15" fmla="*/ 68580 w 124206"/>
                  <a:gd name="connsiteY15" fmla="*/ 96202 h 208407"/>
                  <a:gd name="connsiteX16" fmla="*/ 32861 w 124206"/>
                  <a:gd name="connsiteY16" fmla="*/ 96202 h 208407"/>
                  <a:gd name="connsiteX17" fmla="*/ 32861 w 124206"/>
                  <a:gd name="connsiteY17" fmla="*/ 31433 h 208407"/>
                  <a:gd name="connsiteX18" fmla="*/ 68580 w 124206"/>
                  <a:gd name="connsiteY18" fmla="*/ 31433 h 208407"/>
                  <a:gd name="connsiteX19" fmla="*/ 84677 w 124206"/>
                  <a:gd name="connsiteY19" fmla="*/ 38291 h 208407"/>
                  <a:gd name="connsiteX20" fmla="*/ 90583 w 124206"/>
                  <a:gd name="connsiteY20" fmla="*/ 57055 h 208407"/>
                  <a:gd name="connsiteX21" fmla="*/ 90583 w 124206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6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4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8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3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C0574712-25DC-48EE-B041-1259A5E18A40}"/>
                  </a:ext>
                </a:extLst>
              </p:cNvPr>
              <p:cNvSpPr/>
              <p:nvPr/>
            </p:nvSpPr>
            <p:spPr>
              <a:xfrm>
                <a:off x="5367908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3" y="32385"/>
                      <a:pt x="63627" y="32385"/>
                    </a:cubicBezTo>
                    <a:cubicBezTo>
                      <a:pt x="72962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18A9EE72-8494-41A0-A932-7FC9B14E29EA}"/>
                  </a:ext>
                </a:extLst>
              </p:cNvPr>
              <p:cNvSpPr/>
              <p:nvPr/>
            </p:nvSpPr>
            <p:spPr>
              <a:xfrm>
                <a:off x="5522975" y="3681602"/>
                <a:ext cx="122872" cy="212693"/>
              </a:xfrm>
              <a:custGeom>
                <a:avLst/>
                <a:gdLst>
                  <a:gd name="connsiteX0" fmla="*/ 41053 w 122872"/>
                  <a:gd name="connsiteY0" fmla="*/ 41243 h 212693"/>
                  <a:gd name="connsiteX1" fmla="*/ 61627 w 122872"/>
                  <a:gd name="connsiteY1" fmla="*/ 32480 h 212693"/>
                  <a:gd name="connsiteX2" fmla="*/ 75438 w 122872"/>
                  <a:gd name="connsiteY2" fmla="*/ 36290 h 212693"/>
                  <a:gd name="connsiteX3" fmla="*/ 84868 w 122872"/>
                  <a:gd name="connsiteY3" fmla="*/ 47720 h 212693"/>
                  <a:gd name="connsiteX4" fmla="*/ 89440 w 122872"/>
                  <a:gd name="connsiteY4" fmla="*/ 66485 h 212693"/>
                  <a:gd name="connsiteX5" fmla="*/ 122873 w 122872"/>
                  <a:gd name="connsiteY5" fmla="*/ 66485 h 212693"/>
                  <a:gd name="connsiteX6" fmla="*/ 114014 w 122872"/>
                  <a:gd name="connsiteY6" fmla="*/ 29718 h 212693"/>
                  <a:gd name="connsiteX7" fmla="*/ 93536 w 122872"/>
                  <a:gd name="connsiteY7" fmla="*/ 7430 h 212693"/>
                  <a:gd name="connsiteX8" fmla="*/ 61627 w 122872"/>
                  <a:gd name="connsiteY8" fmla="*/ 0 h 212693"/>
                  <a:gd name="connsiteX9" fmla="*/ 28670 w 122872"/>
                  <a:gd name="connsiteY9" fmla="*/ 7906 h 212693"/>
                  <a:gd name="connsiteX10" fmla="*/ 7430 w 122872"/>
                  <a:gd name="connsiteY10" fmla="*/ 30385 h 212693"/>
                  <a:gd name="connsiteX11" fmla="*/ 0 w 122872"/>
                  <a:gd name="connsiteY11" fmla="*/ 65532 h 212693"/>
                  <a:gd name="connsiteX12" fmla="*/ 0 w 122872"/>
                  <a:gd name="connsiteY12" fmla="*/ 147352 h 212693"/>
                  <a:gd name="connsiteX13" fmla="*/ 7430 w 122872"/>
                  <a:gd name="connsiteY13" fmla="*/ 182404 h 212693"/>
                  <a:gd name="connsiteX14" fmla="*/ 28670 w 122872"/>
                  <a:gd name="connsiteY14" fmla="*/ 204883 h 212693"/>
                  <a:gd name="connsiteX15" fmla="*/ 61627 w 122872"/>
                  <a:gd name="connsiteY15" fmla="*/ 212693 h 212693"/>
                  <a:gd name="connsiteX16" fmla="*/ 93440 w 122872"/>
                  <a:gd name="connsiteY16" fmla="*/ 205264 h 212693"/>
                  <a:gd name="connsiteX17" fmla="*/ 113919 w 122872"/>
                  <a:gd name="connsiteY17" fmla="*/ 182975 h 212693"/>
                  <a:gd name="connsiteX18" fmla="*/ 122777 w 122872"/>
                  <a:gd name="connsiteY18" fmla="*/ 146209 h 212693"/>
                  <a:gd name="connsiteX19" fmla="*/ 89345 w 122872"/>
                  <a:gd name="connsiteY19" fmla="*/ 146209 h 212693"/>
                  <a:gd name="connsiteX20" fmla="*/ 80772 w 122872"/>
                  <a:gd name="connsiteY20" fmla="*/ 171736 h 212693"/>
                  <a:gd name="connsiteX21" fmla="*/ 61532 w 122872"/>
                  <a:gd name="connsiteY21" fmla="*/ 180213 h 212693"/>
                  <a:gd name="connsiteX22" fmla="*/ 40958 w 122872"/>
                  <a:gd name="connsiteY22" fmla="*/ 171545 h 212693"/>
                  <a:gd name="connsiteX23" fmla="*/ 33433 w 122872"/>
                  <a:gd name="connsiteY23" fmla="*/ 147352 h 212693"/>
                  <a:gd name="connsiteX24" fmla="*/ 33433 w 122872"/>
                  <a:gd name="connsiteY24" fmla="*/ 65532 h 212693"/>
                  <a:gd name="connsiteX25" fmla="*/ 40958 w 122872"/>
                  <a:gd name="connsiteY25" fmla="*/ 41339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872" h="212693">
                    <a:moveTo>
                      <a:pt x="41053" y="41243"/>
                    </a:moveTo>
                    <a:cubicBezTo>
                      <a:pt x="46101" y="35433"/>
                      <a:pt x="52959" y="32480"/>
                      <a:pt x="61627" y="32480"/>
                    </a:cubicBezTo>
                    <a:cubicBezTo>
                      <a:pt x="66961" y="32480"/>
                      <a:pt x="71628" y="33719"/>
                      <a:pt x="75438" y="36290"/>
                    </a:cubicBezTo>
                    <a:cubicBezTo>
                      <a:pt x="79343" y="38862"/>
                      <a:pt x="82391" y="42672"/>
                      <a:pt x="84868" y="47720"/>
                    </a:cubicBezTo>
                    <a:cubicBezTo>
                      <a:pt x="87249" y="52769"/>
                      <a:pt x="88773" y="59055"/>
                      <a:pt x="89440" y="66485"/>
                    </a:cubicBezTo>
                    <a:lnTo>
                      <a:pt x="122873" y="66485"/>
                    </a:lnTo>
                    <a:cubicBezTo>
                      <a:pt x="121920" y="51816"/>
                      <a:pt x="118967" y="39624"/>
                      <a:pt x="114014" y="29718"/>
                    </a:cubicBezTo>
                    <a:cubicBezTo>
                      <a:pt x="109061" y="19812"/>
                      <a:pt x="102299" y="12383"/>
                      <a:pt x="93536" y="7430"/>
                    </a:cubicBezTo>
                    <a:cubicBezTo>
                      <a:pt x="84773" y="2477"/>
                      <a:pt x="74200" y="0"/>
                      <a:pt x="61627" y="0"/>
                    </a:cubicBezTo>
                    <a:cubicBezTo>
                      <a:pt x="49054" y="0"/>
                      <a:pt x="37910" y="2667"/>
                      <a:pt x="28670" y="7906"/>
                    </a:cubicBezTo>
                    <a:cubicBezTo>
                      <a:pt x="19431" y="13145"/>
                      <a:pt x="12287" y="20669"/>
                      <a:pt x="7430" y="30385"/>
                    </a:cubicBezTo>
                    <a:cubicBezTo>
                      <a:pt x="2477" y="40100"/>
                      <a:pt x="0" y="51816"/>
                      <a:pt x="0" y="65532"/>
                    </a:cubicBezTo>
                    <a:lnTo>
                      <a:pt x="0" y="147352"/>
                    </a:lnTo>
                    <a:cubicBezTo>
                      <a:pt x="0" y="160877"/>
                      <a:pt x="2477" y="172593"/>
                      <a:pt x="7430" y="182404"/>
                    </a:cubicBezTo>
                    <a:cubicBezTo>
                      <a:pt x="12383" y="192215"/>
                      <a:pt x="19431" y="199739"/>
                      <a:pt x="28670" y="204883"/>
                    </a:cubicBezTo>
                    <a:cubicBezTo>
                      <a:pt x="37910" y="210026"/>
                      <a:pt x="48959" y="212693"/>
                      <a:pt x="61627" y="212693"/>
                    </a:cubicBezTo>
                    <a:cubicBezTo>
                      <a:pt x="74295" y="212693"/>
                      <a:pt x="84773" y="210217"/>
                      <a:pt x="93440" y="205264"/>
                    </a:cubicBezTo>
                    <a:cubicBezTo>
                      <a:pt x="102108" y="200311"/>
                      <a:pt x="108966" y="192881"/>
                      <a:pt x="113919" y="182975"/>
                    </a:cubicBezTo>
                    <a:cubicBezTo>
                      <a:pt x="118872" y="173069"/>
                      <a:pt x="121825" y="160782"/>
                      <a:pt x="122777" y="146209"/>
                    </a:cubicBezTo>
                    <a:lnTo>
                      <a:pt x="89345" y="146209"/>
                    </a:lnTo>
                    <a:cubicBezTo>
                      <a:pt x="88392" y="157544"/>
                      <a:pt x="85535" y="166116"/>
                      <a:pt x="80772" y="171736"/>
                    </a:cubicBezTo>
                    <a:cubicBezTo>
                      <a:pt x="76010" y="177356"/>
                      <a:pt x="69628" y="180213"/>
                      <a:pt x="61532" y="180213"/>
                    </a:cubicBezTo>
                    <a:cubicBezTo>
                      <a:pt x="52864" y="180213"/>
                      <a:pt x="46006" y="177356"/>
                      <a:pt x="40958" y="171545"/>
                    </a:cubicBezTo>
                    <a:cubicBezTo>
                      <a:pt x="35909" y="165735"/>
                      <a:pt x="33433" y="157734"/>
                      <a:pt x="33433" y="147352"/>
                    </a:cubicBezTo>
                    <a:lnTo>
                      <a:pt x="33433" y="65532"/>
                    </a:lnTo>
                    <a:cubicBezTo>
                      <a:pt x="33433" y="55245"/>
                      <a:pt x="35909" y="47149"/>
                      <a:pt x="40958" y="4133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: фигура 68">
                <a:extLst>
                  <a:ext uri="{FF2B5EF4-FFF2-40B4-BE49-F238E27FC236}">
                    <a16:creationId xmlns:a16="http://schemas.microsoft.com/office/drawing/2014/main" id="{0F0750EC-7B03-4AFE-B2FE-B2697F882048}"/>
                  </a:ext>
                </a:extLst>
              </p:cNvPr>
              <p:cNvSpPr/>
              <p:nvPr/>
            </p:nvSpPr>
            <p:spPr>
              <a:xfrm>
                <a:off x="5674327" y="3683697"/>
                <a:ext cx="124206" cy="208407"/>
              </a:xfrm>
              <a:custGeom>
                <a:avLst/>
                <a:gdLst>
                  <a:gd name="connsiteX0" fmla="*/ 91345 w 124206"/>
                  <a:gd name="connsiteY0" fmla="*/ 0 h 208407"/>
                  <a:gd name="connsiteX1" fmla="*/ 32861 w 124206"/>
                  <a:gd name="connsiteY1" fmla="*/ 0 h 208407"/>
                  <a:gd name="connsiteX2" fmla="*/ 18383 w 124206"/>
                  <a:gd name="connsiteY2" fmla="*/ 0 h 208407"/>
                  <a:gd name="connsiteX3" fmla="*/ 0 w 124206"/>
                  <a:gd name="connsiteY3" fmla="*/ 0 h 208407"/>
                  <a:gd name="connsiteX4" fmla="*/ 0 w 124206"/>
                  <a:gd name="connsiteY4" fmla="*/ 208407 h 208407"/>
                  <a:gd name="connsiteX5" fmla="*/ 32861 w 124206"/>
                  <a:gd name="connsiteY5" fmla="*/ 208407 h 208407"/>
                  <a:gd name="connsiteX6" fmla="*/ 32861 w 124206"/>
                  <a:gd name="connsiteY6" fmla="*/ 31433 h 208407"/>
                  <a:gd name="connsiteX7" fmla="*/ 91345 w 124206"/>
                  <a:gd name="connsiteY7" fmla="*/ 31433 h 208407"/>
                  <a:gd name="connsiteX8" fmla="*/ 91345 w 124206"/>
                  <a:gd name="connsiteY8" fmla="*/ 208407 h 208407"/>
                  <a:gd name="connsiteX9" fmla="*/ 124206 w 124206"/>
                  <a:gd name="connsiteY9" fmla="*/ 208407 h 208407"/>
                  <a:gd name="connsiteX10" fmla="*/ 124206 w 124206"/>
                  <a:gd name="connsiteY10" fmla="*/ 0 h 208407"/>
                  <a:gd name="connsiteX11" fmla="*/ 110300 w 124206"/>
                  <a:gd name="connsiteY11" fmla="*/ 0 h 208407"/>
                  <a:gd name="connsiteX12" fmla="*/ 91345 w 124206"/>
                  <a:gd name="connsiteY12" fmla="*/ 0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206" h="208407">
                    <a:moveTo>
                      <a:pt x="91345" y="0"/>
                    </a:moveTo>
                    <a:lnTo>
                      <a:pt x="32861" y="0"/>
                    </a:lnTo>
                    <a:lnTo>
                      <a:pt x="18383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31433"/>
                    </a:lnTo>
                    <a:lnTo>
                      <a:pt x="91345" y="31433"/>
                    </a:lnTo>
                    <a:lnTo>
                      <a:pt x="91345" y="208407"/>
                    </a:lnTo>
                    <a:lnTo>
                      <a:pt x="124206" y="208407"/>
                    </a:lnTo>
                    <a:lnTo>
                      <a:pt x="124206" y="0"/>
                    </a:lnTo>
                    <a:lnTo>
                      <a:pt x="110300" y="0"/>
                    </a:lnTo>
                    <a:lnTo>
                      <a:pt x="91345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: фигура 69">
                <a:extLst>
                  <a:ext uri="{FF2B5EF4-FFF2-40B4-BE49-F238E27FC236}">
                    <a16:creationId xmlns:a16="http://schemas.microsoft.com/office/drawing/2014/main" id="{BE3B2617-ECBB-4D37-AA6F-32B1CAB49196}"/>
                  </a:ext>
                </a:extLst>
              </p:cNvPr>
              <p:cNvSpPr/>
              <p:nvPr/>
            </p:nvSpPr>
            <p:spPr>
              <a:xfrm>
                <a:off x="5834252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3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2" y="32385"/>
                      <a:pt x="63627" y="32385"/>
                    </a:cubicBezTo>
                    <a:cubicBezTo>
                      <a:pt x="72961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: фигура 70">
                <a:extLst>
                  <a:ext uri="{FF2B5EF4-FFF2-40B4-BE49-F238E27FC236}">
                    <a16:creationId xmlns:a16="http://schemas.microsoft.com/office/drawing/2014/main" id="{8555F0F7-1E42-4556-8256-B6B1934F36AA}"/>
                  </a:ext>
                </a:extLst>
              </p:cNvPr>
              <p:cNvSpPr/>
              <p:nvPr/>
            </p:nvSpPr>
            <p:spPr>
              <a:xfrm>
                <a:off x="5975698" y="3683697"/>
                <a:ext cx="126396" cy="208407"/>
              </a:xfrm>
              <a:custGeom>
                <a:avLst/>
                <a:gdLst>
                  <a:gd name="connsiteX0" fmla="*/ 0 w 126396"/>
                  <a:gd name="connsiteY0" fmla="*/ 31433 h 208407"/>
                  <a:gd name="connsiteX1" fmla="*/ 46863 w 126396"/>
                  <a:gd name="connsiteY1" fmla="*/ 31433 h 208407"/>
                  <a:gd name="connsiteX2" fmla="*/ 46863 w 126396"/>
                  <a:gd name="connsiteY2" fmla="*/ 208407 h 208407"/>
                  <a:gd name="connsiteX3" fmla="*/ 79439 w 126396"/>
                  <a:gd name="connsiteY3" fmla="*/ 208407 h 208407"/>
                  <a:gd name="connsiteX4" fmla="*/ 79439 w 126396"/>
                  <a:gd name="connsiteY4" fmla="*/ 31433 h 208407"/>
                  <a:gd name="connsiteX5" fmla="*/ 126397 w 126396"/>
                  <a:gd name="connsiteY5" fmla="*/ 31433 h 208407"/>
                  <a:gd name="connsiteX6" fmla="*/ 126397 w 126396"/>
                  <a:gd name="connsiteY6" fmla="*/ 0 h 208407"/>
                  <a:gd name="connsiteX7" fmla="*/ 0 w 126396"/>
                  <a:gd name="connsiteY7" fmla="*/ 0 h 208407"/>
                  <a:gd name="connsiteX8" fmla="*/ 0 w 126396"/>
                  <a:gd name="connsiteY8" fmla="*/ 31433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396" h="208407">
                    <a:moveTo>
                      <a:pt x="0" y="31433"/>
                    </a:moveTo>
                    <a:lnTo>
                      <a:pt x="46863" y="31433"/>
                    </a:lnTo>
                    <a:lnTo>
                      <a:pt x="46863" y="208407"/>
                    </a:lnTo>
                    <a:lnTo>
                      <a:pt x="79439" y="208407"/>
                    </a:lnTo>
                    <a:lnTo>
                      <a:pt x="79439" y="31433"/>
                    </a:lnTo>
                    <a:lnTo>
                      <a:pt x="126397" y="31433"/>
                    </a:lnTo>
                    <a:lnTo>
                      <a:pt x="126397" y="0"/>
                    </a:lnTo>
                    <a:lnTo>
                      <a:pt x="0" y="0"/>
                    </a:lnTo>
                    <a:lnTo>
                      <a:pt x="0" y="3143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FFCCE866-7C38-4D71-BAF1-742E6C280B78}"/>
                  </a:ext>
                </a:extLst>
              </p:cNvPr>
              <p:cNvSpPr/>
              <p:nvPr/>
            </p:nvSpPr>
            <p:spPr>
              <a:xfrm>
                <a:off x="6124193" y="3683697"/>
                <a:ext cx="124205" cy="208407"/>
              </a:xfrm>
              <a:custGeom>
                <a:avLst/>
                <a:gdLst>
                  <a:gd name="connsiteX0" fmla="*/ 97917 w 124205"/>
                  <a:gd name="connsiteY0" fmla="*/ 6668 h 208407"/>
                  <a:gd name="connsiteX1" fmla="*/ 68104 w 124205"/>
                  <a:gd name="connsiteY1" fmla="*/ 0 h 208407"/>
                  <a:gd name="connsiteX2" fmla="*/ 0 w 124205"/>
                  <a:gd name="connsiteY2" fmla="*/ 0 h 208407"/>
                  <a:gd name="connsiteX3" fmla="*/ 0 w 124205"/>
                  <a:gd name="connsiteY3" fmla="*/ 208407 h 208407"/>
                  <a:gd name="connsiteX4" fmla="*/ 32861 w 124205"/>
                  <a:gd name="connsiteY4" fmla="*/ 208407 h 208407"/>
                  <a:gd name="connsiteX5" fmla="*/ 32861 w 124205"/>
                  <a:gd name="connsiteY5" fmla="*/ 127540 h 208407"/>
                  <a:gd name="connsiteX6" fmla="*/ 68104 w 124205"/>
                  <a:gd name="connsiteY6" fmla="*/ 127540 h 208407"/>
                  <a:gd name="connsiteX7" fmla="*/ 97822 w 124205"/>
                  <a:gd name="connsiteY7" fmla="*/ 120968 h 208407"/>
                  <a:gd name="connsiteX8" fmla="*/ 117348 w 124205"/>
                  <a:gd name="connsiteY8" fmla="*/ 101918 h 208407"/>
                  <a:gd name="connsiteX9" fmla="*/ 124206 w 124205"/>
                  <a:gd name="connsiteY9" fmla="*/ 72581 h 208407"/>
                  <a:gd name="connsiteX10" fmla="*/ 124206 w 124205"/>
                  <a:gd name="connsiteY10" fmla="*/ 55340 h 208407"/>
                  <a:gd name="connsiteX11" fmla="*/ 117348 w 124205"/>
                  <a:gd name="connsiteY11" fmla="*/ 25718 h 208407"/>
                  <a:gd name="connsiteX12" fmla="*/ 98012 w 124205"/>
                  <a:gd name="connsiteY12" fmla="*/ 6477 h 208407"/>
                  <a:gd name="connsiteX13" fmla="*/ 90488 w 124205"/>
                  <a:gd name="connsiteY13" fmla="*/ 71152 h 208407"/>
                  <a:gd name="connsiteX14" fmla="*/ 84582 w 124205"/>
                  <a:gd name="connsiteY14" fmla="*/ 89345 h 208407"/>
                  <a:gd name="connsiteX15" fmla="*/ 68580 w 124205"/>
                  <a:gd name="connsiteY15" fmla="*/ 96202 h 208407"/>
                  <a:gd name="connsiteX16" fmla="*/ 32861 w 124205"/>
                  <a:gd name="connsiteY16" fmla="*/ 96202 h 208407"/>
                  <a:gd name="connsiteX17" fmla="*/ 32861 w 124205"/>
                  <a:gd name="connsiteY17" fmla="*/ 31433 h 208407"/>
                  <a:gd name="connsiteX18" fmla="*/ 68580 w 124205"/>
                  <a:gd name="connsiteY18" fmla="*/ 31433 h 208407"/>
                  <a:gd name="connsiteX19" fmla="*/ 84677 w 124205"/>
                  <a:gd name="connsiteY19" fmla="*/ 38291 h 208407"/>
                  <a:gd name="connsiteX20" fmla="*/ 90583 w 124205"/>
                  <a:gd name="connsiteY20" fmla="*/ 57055 h 208407"/>
                  <a:gd name="connsiteX21" fmla="*/ 90583 w 124205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5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4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7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2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id="{3DCBBC09-AA20-460C-B259-86C051959CD3}"/>
                  </a:ext>
                </a:extLst>
              </p:cNvPr>
              <p:cNvSpPr/>
              <p:nvPr/>
            </p:nvSpPr>
            <p:spPr>
              <a:xfrm>
                <a:off x="6281165" y="3683697"/>
                <a:ext cx="114014" cy="208407"/>
              </a:xfrm>
              <a:custGeom>
                <a:avLst/>
                <a:gdLst>
                  <a:gd name="connsiteX0" fmla="*/ 14668 w 114014"/>
                  <a:gd name="connsiteY0" fmla="*/ 0 h 208407"/>
                  <a:gd name="connsiteX1" fmla="*/ 0 w 114014"/>
                  <a:gd name="connsiteY1" fmla="*/ 0 h 208407"/>
                  <a:gd name="connsiteX2" fmla="*/ 0 w 114014"/>
                  <a:gd name="connsiteY2" fmla="*/ 208407 h 208407"/>
                  <a:gd name="connsiteX3" fmla="*/ 14668 w 114014"/>
                  <a:gd name="connsiteY3" fmla="*/ 208407 h 208407"/>
                  <a:gd name="connsiteX4" fmla="*/ 32861 w 114014"/>
                  <a:gd name="connsiteY4" fmla="*/ 208407 h 208407"/>
                  <a:gd name="connsiteX5" fmla="*/ 114014 w 114014"/>
                  <a:gd name="connsiteY5" fmla="*/ 208407 h 208407"/>
                  <a:gd name="connsiteX6" fmla="*/ 114014 w 114014"/>
                  <a:gd name="connsiteY6" fmla="*/ 176879 h 208407"/>
                  <a:gd name="connsiteX7" fmla="*/ 32861 w 114014"/>
                  <a:gd name="connsiteY7" fmla="*/ 176879 h 208407"/>
                  <a:gd name="connsiteX8" fmla="*/ 32861 w 114014"/>
                  <a:gd name="connsiteY8" fmla="*/ 120587 h 208407"/>
                  <a:gd name="connsiteX9" fmla="*/ 102489 w 114014"/>
                  <a:gd name="connsiteY9" fmla="*/ 120587 h 208407"/>
                  <a:gd name="connsiteX10" fmla="*/ 102489 w 114014"/>
                  <a:gd name="connsiteY10" fmla="*/ 89345 h 208407"/>
                  <a:gd name="connsiteX11" fmla="*/ 32861 w 114014"/>
                  <a:gd name="connsiteY11" fmla="*/ 89345 h 208407"/>
                  <a:gd name="connsiteX12" fmla="*/ 32861 w 114014"/>
                  <a:gd name="connsiteY12" fmla="*/ 31528 h 208407"/>
                  <a:gd name="connsiteX13" fmla="*/ 114014 w 114014"/>
                  <a:gd name="connsiteY13" fmla="*/ 31528 h 208407"/>
                  <a:gd name="connsiteX14" fmla="*/ 114014 w 114014"/>
                  <a:gd name="connsiteY14" fmla="*/ 0 h 208407"/>
                  <a:gd name="connsiteX15" fmla="*/ 32861 w 114014"/>
                  <a:gd name="connsiteY15" fmla="*/ 0 h 208407"/>
                  <a:gd name="connsiteX16" fmla="*/ 14668 w 114014"/>
                  <a:gd name="connsiteY16" fmla="*/ 0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014" h="208407">
                    <a:moveTo>
                      <a:pt x="14668" y="0"/>
                    </a:moveTo>
                    <a:lnTo>
                      <a:pt x="0" y="0"/>
                    </a:lnTo>
                    <a:lnTo>
                      <a:pt x="0" y="208407"/>
                    </a:lnTo>
                    <a:lnTo>
                      <a:pt x="14668" y="208407"/>
                    </a:lnTo>
                    <a:lnTo>
                      <a:pt x="32861" y="208407"/>
                    </a:lnTo>
                    <a:lnTo>
                      <a:pt x="114014" y="208407"/>
                    </a:lnTo>
                    <a:lnTo>
                      <a:pt x="114014" y="176879"/>
                    </a:lnTo>
                    <a:lnTo>
                      <a:pt x="32861" y="176879"/>
                    </a:lnTo>
                    <a:lnTo>
                      <a:pt x="32861" y="120587"/>
                    </a:lnTo>
                    <a:lnTo>
                      <a:pt x="102489" y="120587"/>
                    </a:lnTo>
                    <a:lnTo>
                      <a:pt x="102489" y="89345"/>
                    </a:lnTo>
                    <a:lnTo>
                      <a:pt x="32861" y="89345"/>
                    </a:lnTo>
                    <a:lnTo>
                      <a:pt x="32861" y="31528"/>
                    </a:lnTo>
                    <a:lnTo>
                      <a:pt x="114014" y="31528"/>
                    </a:lnTo>
                    <a:lnTo>
                      <a:pt x="114014" y="0"/>
                    </a:lnTo>
                    <a:lnTo>
                      <a:pt x="32861" y="0"/>
                    </a:lnTo>
                    <a:lnTo>
                      <a:pt x="14668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C12A3936-C537-4D70-814E-C19404B70162}"/>
                  </a:ext>
                </a:extLst>
              </p:cNvPr>
              <p:cNvSpPr/>
              <p:nvPr/>
            </p:nvSpPr>
            <p:spPr>
              <a:xfrm>
                <a:off x="6424516" y="3683602"/>
                <a:ext cx="124205" cy="208406"/>
              </a:xfrm>
              <a:custGeom>
                <a:avLst/>
                <a:gdLst>
                  <a:gd name="connsiteX0" fmla="*/ 98298 w 124205"/>
                  <a:gd name="connsiteY0" fmla="*/ 88582 h 208406"/>
                  <a:gd name="connsiteX1" fmla="*/ 68580 w 124205"/>
                  <a:gd name="connsiteY1" fmla="*/ 81915 h 208406"/>
                  <a:gd name="connsiteX2" fmla="*/ 32766 w 124205"/>
                  <a:gd name="connsiteY2" fmla="*/ 81915 h 208406"/>
                  <a:gd name="connsiteX3" fmla="*/ 32766 w 124205"/>
                  <a:gd name="connsiteY3" fmla="*/ 31432 h 208406"/>
                  <a:gd name="connsiteX4" fmla="*/ 111061 w 124205"/>
                  <a:gd name="connsiteY4" fmla="*/ 31432 h 208406"/>
                  <a:gd name="connsiteX5" fmla="*/ 111061 w 124205"/>
                  <a:gd name="connsiteY5" fmla="*/ 0 h 208406"/>
                  <a:gd name="connsiteX6" fmla="*/ 0 w 124205"/>
                  <a:gd name="connsiteY6" fmla="*/ 0 h 208406"/>
                  <a:gd name="connsiteX7" fmla="*/ 0 w 124205"/>
                  <a:gd name="connsiteY7" fmla="*/ 208407 h 208406"/>
                  <a:gd name="connsiteX8" fmla="*/ 68675 w 124205"/>
                  <a:gd name="connsiteY8" fmla="*/ 208407 h 208406"/>
                  <a:gd name="connsiteX9" fmla="*/ 98393 w 124205"/>
                  <a:gd name="connsiteY9" fmla="*/ 201930 h 208406"/>
                  <a:gd name="connsiteX10" fmla="*/ 117443 w 124205"/>
                  <a:gd name="connsiteY10" fmla="*/ 182975 h 208406"/>
                  <a:gd name="connsiteX11" fmla="*/ 124206 w 124205"/>
                  <a:gd name="connsiteY11" fmla="*/ 153352 h 208406"/>
                  <a:gd name="connsiteX12" fmla="*/ 124206 w 124205"/>
                  <a:gd name="connsiteY12" fmla="*/ 137446 h 208406"/>
                  <a:gd name="connsiteX13" fmla="*/ 117443 w 124205"/>
                  <a:gd name="connsiteY13" fmla="*/ 107537 h 208406"/>
                  <a:gd name="connsiteX14" fmla="*/ 98488 w 124205"/>
                  <a:gd name="connsiteY14" fmla="*/ 88487 h 208406"/>
                  <a:gd name="connsiteX15" fmla="*/ 90583 w 124205"/>
                  <a:gd name="connsiteY15" fmla="*/ 151257 h 208406"/>
                  <a:gd name="connsiteX16" fmla="*/ 84487 w 124205"/>
                  <a:gd name="connsiteY16" fmla="*/ 170307 h 208406"/>
                  <a:gd name="connsiteX17" fmla="*/ 67818 w 124205"/>
                  <a:gd name="connsiteY17" fmla="*/ 177070 h 208406"/>
                  <a:gd name="connsiteX18" fmla="*/ 32671 w 124205"/>
                  <a:gd name="connsiteY18" fmla="*/ 177070 h 208406"/>
                  <a:gd name="connsiteX19" fmla="*/ 32671 w 124205"/>
                  <a:gd name="connsiteY19" fmla="*/ 113252 h 208406"/>
                  <a:gd name="connsiteX20" fmla="*/ 67818 w 124205"/>
                  <a:gd name="connsiteY20" fmla="*/ 113252 h 208406"/>
                  <a:gd name="connsiteX21" fmla="*/ 84487 w 124205"/>
                  <a:gd name="connsiteY21" fmla="*/ 120301 h 208406"/>
                  <a:gd name="connsiteX22" fmla="*/ 90583 w 124205"/>
                  <a:gd name="connsiteY22" fmla="*/ 139827 h 208406"/>
                  <a:gd name="connsiteX23" fmla="*/ 90583 w 124205"/>
                  <a:gd name="connsiteY23" fmla="*/ 151257 h 20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4205" h="208406">
                    <a:moveTo>
                      <a:pt x="98298" y="88582"/>
                    </a:moveTo>
                    <a:cubicBezTo>
                      <a:pt x="90106" y="84106"/>
                      <a:pt x="80200" y="81915"/>
                      <a:pt x="68580" y="81915"/>
                    </a:cubicBezTo>
                    <a:lnTo>
                      <a:pt x="32766" y="81915"/>
                    </a:lnTo>
                    <a:lnTo>
                      <a:pt x="32766" y="31432"/>
                    </a:lnTo>
                    <a:lnTo>
                      <a:pt x="111061" y="31432"/>
                    </a:lnTo>
                    <a:lnTo>
                      <a:pt x="111061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68675" y="208407"/>
                    </a:lnTo>
                    <a:cubicBezTo>
                      <a:pt x="80200" y="208407"/>
                      <a:pt x="90106" y="206216"/>
                      <a:pt x="98393" y="201930"/>
                    </a:cubicBezTo>
                    <a:cubicBezTo>
                      <a:pt x="106585" y="197548"/>
                      <a:pt x="112967" y="191262"/>
                      <a:pt x="117443" y="182975"/>
                    </a:cubicBezTo>
                    <a:cubicBezTo>
                      <a:pt x="121920" y="174688"/>
                      <a:pt x="124206" y="164878"/>
                      <a:pt x="124206" y="153352"/>
                    </a:cubicBezTo>
                    <a:lnTo>
                      <a:pt x="124206" y="137446"/>
                    </a:lnTo>
                    <a:cubicBezTo>
                      <a:pt x="124206" y="125825"/>
                      <a:pt x="121920" y="115824"/>
                      <a:pt x="117443" y="107537"/>
                    </a:cubicBezTo>
                    <a:cubicBezTo>
                      <a:pt x="112967" y="99250"/>
                      <a:pt x="106585" y="92869"/>
                      <a:pt x="98488" y="88487"/>
                    </a:cubicBezTo>
                    <a:close/>
                    <a:moveTo>
                      <a:pt x="90583" y="151257"/>
                    </a:moveTo>
                    <a:cubicBezTo>
                      <a:pt x="90583" y="159353"/>
                      <a:pt x="88582" y="165735"/>
                      <a:pt x="84487" y="170307"/>
                    </a:cubicBezTo>
                    <a:cubicBezTo>
                      <a:pt x="80391" y="174879"/>
                      <a:pt x="74867" y="177070"/>
                      <a:pt x="67818" y="177070"/>
                    </a:cubicBezTo>
                    <a:lnTo>
                      <a:pt x="32671" y="177070"/>
                    </a:lnTo>
                    <a:lnTo>
                      <a:pt x="32671" y="113252"/>
                    </a:lnTo>
                    <a:lnTo>
                      <a:pt x="67818" y="113252"/>
                    </a:lnTo>
                    <a:cubicBezTo>
                      <a:pt x="74867" y="113252"/>
                      <a:pt x="80486" y="115633"/>
                      <a:pt x="84487" y="120301"/>
                    </a:cubicBezTo>
                    <a:cubicBezTo>
                      <a:pt x="88582" y="124968"/>
                      <a:pt x="90583" y="131445"/>
                      <a:pt x="90583" y="139827"/>
                    </a:cubicBezTo>
                    <a:lnTo>
                      <a:pt x="90583" y="15125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AC1E0BB3-8139-4C9D-A822-D48E5770CADF}"/>
                  </a:ext>
                </a:extLst>
              </p:cNvPr>
              <p:cNvSpPr/>
              <p:nvPr/>
            </p:nvSpPr>
            <p:spPr>
              <a:xfrm>
                <a:off x="6580726" y="3683697"/>
                <a:ext cx="124110" cy="208407"/>
              </a:xfrm>
              <a:custGeom>
                <a:avLst/>
                <a:gdLst>
                  <a:gd name="connsiteX0" fmla="*/ 91250 w 124110"/>
                  <a:gd name="connsiteY0" fmla="*/ 90011 h 208407"/>
                  <a:gd name="connsiteX1" fmla="*/ 32766 w 124110"/>
                  <a:gd name="connsiteY1" fmla="*/ 90011 h 208407"/>
                  <a:gd name="connsiteX2" fmla="*/ 32766 w 124110"/>
                  <a:gd name="connsiteY2" fmla="*/ 0 h 208407"/>
                  <a:gd name="connsiteX3" fmla="*/ 0 w 124110"/>
                  <a:gd name="connsiteY3" fmla="*/ 0 h 208407"/>
                  <a:gd name="connsiteX4" fmla="*/ 0 w 124110"/>
                  <a:gd name="connsiteY4" fmla="*/ 208407 h 208407"/>
                  <a:gd name="connsiteX5" fmla="*/ 32766 w 124110"/>
                  <a:gd name="connsiteY5" fmla="*/ 208407 h 208407"/>
                  <a:gd name="connsiteX6" fmla="*/ 32766 w 124110"/>
                  <a:gd name="connsiteY6" fmla="*/ 121158 h 208407"/>
                  <a:gd name="connsiteX7" fmla="*/ 91250 w 124110"/>
                  <a:gd name="connsiteY7" fmla="*/ 121158 h 208407"/>
                  <a:gd name="connsiteX8" fmla="*/ 91250 w 124110"/>
                  <a:gd name="connsiteY8" fmla="*/ 208407 h 208407"/>
                  <a:gd name="connsiteX9" fmla="*/ 124111 w 124110"/>
                  <a:gd name="connsiteY9" fmla="*/ 208407 h 208407"/>
                  <a:gd name="connsiteX10" fmla="*/ 124111 w 124110"/>
                  <a:gd name="connsiteY10" fmla="*/ 0 h 208407"/>
                  <a:gd name="connsiteX11" fmla="*/ 91250 w 124110"/>
                  <a:gd name="connsiteY11" fmla="*/ 0 h 208407"/>
                  <a:gd name="connsiteX12" fmla="*/ 91250 w 124110"/>
                  <a:gd name="connsiteY12" fmla="*/ 90011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10" h="208407">
                    <a:moveTo>
                      <a:pt x="91250" y="90011"/>
                    </a:moveTo>
                    <a:lnTo>
                      <a:pt x="32766" y="90011"/>
                    </a:lnTo>
                    <a:lnTo>
                      <a:pt x="32766" y="0"/>
                    </a:lnTo>
                    <a:lnTo>
                      <a:pt x="0" y="0"/>
                    </a:lnTo>
                    <a:lnTo>
                      <a:pt x="0" y="208407"/>
                    </a:lnTo>
                    <a:lnTo>
                      <a:pt x="32766" y="208407"/>
                    </a:lnTo>
                    <a:lnTo>
                      <a:pt x="32766" y="121158"/>
                    </a:lnTo>
                    <a:lnTo>
                      <a:pt x="91250" y="121158"/>
                    </a:lnTo>
                    <a:lnTo>
                      <a:pt x="91250" y="208407"/>
                    </a:lnTo>
                    <a:lnTo>
                      <a:pt x="124111" y="208407"/>
                    </a:lnTo>
                    <a:lnTo>
                      <a:pt x="124111" y="0"/>
                    </a:lnTo>
                    <a:lnTo>
                      <a:pt x="91250" y="0"/>
                    </a:lnTo>
                    <a:lnTo>
                      <a:pt x="91250" y="9001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B9F74383-4118-45C1-875E-A99C9A981DD1}"/>
                  </a:ext>
                </a:extLst>
              </p:cNvPr>
              <p:cNvSpPr/>
              <p:nvPr/>
            </p:nvSpPr>
            <p:spPr>
              <a:xfrm>
                <a:off x="6724744" y="3683697"/>
                <a:ext cx="152304" cy="208407"/>
              </a:xfrm>
              <a:custGeom>
                <a:avLst/>
                <a:gdLst>
                  <a:gd name="connsiteX0" fmla="*/ 63627 w 152304"/>
                  <a:gd name="connsiteY0" fmla="*/ 0 h 208407"/>
                  <a:gd name="connsiteX1" fmla="*/ 0 w 152304"/>
                  <a:gd name="connsiteY1" fmla="*/ 208407 h 208407"/>
                  <a:gd name="connsiteX2" fmla="*/ 34576 w 152304"/>
                  <a:gd name="connsiteY2" fmla="*/ 208407 h 208407"/>
                  <a:gd name="connsiteX3" fmla="*/ 45244 w 152304"/>
                  <a:gd name="connsiteY3" fmla="*/ 169164 h 208407"/>
                  <a:gd name="connsiteX4" fmla="*/ 107061 w 152304"/>
                  <a:gd name="connsiteY4" fmla="*/ 169164 h 208407"/>
                  <a:gd name="connsiteX5" fmla="*/ 117729 w 152304"/>
                  <a:gd name="connsiteY5" fmla="*/ 208407 h 208407"/>
                  <a:gd name="connsiteX6" fmla="*/ 152305 w 152304"/>
                  <a:gd name="connsiteY6" fmla="*/ 208407 h 208407"/>
                  <a:gd name="connsiteX7" fmla="*/ 88678 w 152304"/>
                  <a:gd name="connsiteY7" fmla="*/ 0 h 208407"/>
                  <a:gd name="connsiteX8" fmla="*/ 63722 w 152304"/>
                  <a:gd name="connsiteY8" fmla="*/ 0 h 208407"/>
                  <a:gd name="connsiteX9" fmla="*/ 53626 w 152304"/>
                  <a:gd name="connsiteY9" fmla="*/ 138208 h 208407"/>
                  <a:gd name="connsiteX10" fmla="*/ 76105 w 152304"/>
                  <a:gd name="connsiteY10" fmla="*/ 55340 h 208407"/>
                  <a:gd name="connsiteX11" fmla="*/ 98584 w 152304"/>
                  <a:gd name="connsiteY11" fmla="*/ 138208 h 208407"/>
                  <a:gd name="connsiteX12" fmla="*/ 53626 w 152304"/>
                  <a:gd name="connsiteY12" fmla="*/ 138208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04" h="208407">
                    <a:moveTo>
                      <a:pt x="63627" y="0"/>
                    </a:moveTo>
                    <a:lnTo>
                      <a:pt x="0" y="208407"/>
                    </a:lnTo>
                    <a:lnTo>
                      <a:pt x="34576" y="208407"/>
                    </a:lnTo>
                    <a:lnTo>
                      <a:pt x="45244" y="169164"/>
                    </a:lnTo>
                    <a:lnTo>
                      <a:pt x="107061" y="169164"/>
                    </a:lnTo>
                    <a:lnTo>
                      <a:pt x="117729" y="208407"/>
                    </a:lnTo>
                    <a:lnTo>
                      <a:pt x="152305" y="208407"/>
                    </a:lnTo>
                    <a:lnTo>
                      <a:pt x="88678" y="0"/>
                    </a:lnTo>
                    <a:lnTo>
                      <a:pt x="63722" y="0"/>
                    </a:lnTo>
                    <a:close/>
                    <a:moveTo>
                      <a:pt x="53626" y="138208"/>
                    </a:moveTo>
                    <a:lnTo>
                      <a:pt x="76105" y="55340"/>
                    </a:lnTo>
                    <a:lnTo>
                      <a:pt x="98584" y="138208"/>
                    </a:lnTo>
                    <a:lnTo>
                      <a:pt x="53626" y="13820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017C5760-21F0-446C-9791-BB8D6AA4D947}"/>
                  </a:ext>
                </a:extLst>
              </p:cNvPr>
              <p:cNvSpPr/>
              <p:nvPr/>
            </p:nvSpPr>
            <p:spPr>
              <a:xfrm>
                <a:off x="6890384" y="3683697"/>
                <a:ext cx="163544" cy="250221"/>
              </a:xfrm>
              <a:custGeom>
                <a:avLst/>
                <a:gdLst>
                  <a:gd name="connsiteX0" fmla="*/ 141351 w 163544"/>
                  <a:gd name="connsiteY0" fmla="*/ 177070 h 250221"/>
                  <a:gd name="connsiteX1" fmla="*/ 141351 w 163544"/>
                  <a:gd name="connsiteY1" fmla="*/ 0 h 250221"/>
                  <a:gd name="connsiteX2" fmla="*/ 30671 w 163544"/>
                  <a:gd name="connsiteY2" fmla="*/ 0 h 250221"/>
                  <a:gd name="connsiteX3" fmla="*/ 30671 w 163544"/>
                  <a:gd name="connsiteY3" fmla="*/ 131159 h 250221"/>
                  <a:gd name="connsiteX4" fmla="*/ 24003 w 163544"/>
                  <a:gd name="connsiteY4" fmla="*/ 165068 h 250221"/>
                  <a:gd name="connsiteX5" fmla="*/ 5144 w 163544"/>
                  <a:gd name="connsiteY5" fmla="*/ 177070 h 250221"/>
                  <a:gd name="connsiteX6" fmla="*/ 0 w 163544"/>
                  <a:gd name="connsiteY6" fmla="*/ 177070 h 250221"/>
                  <a:gd name="connsiteX7" fmla="*/ 0 w 163544"/>
                  <a:gd name="connsiteY7" fmla="*/ 250222 h 250221"/>
                  <a:gd name="connsiteX8" fmla="*/ 31718 w 163544"/>
                  <a:gd name="connsiteY8" fmla="*/ 250222 h 250221"/>
                  <a:gd name="connsiteX9" fmla="*/ 31718 w 163544"/>
                  <a:gd name="connsiteY9" fmla="*/ 208502 h 250221"/>
                  <a:gd name="connsiteX10" fmla="*/ 131826 w 163544"/>
                  <a:gd name="connsiteY10" fmla="*/ 208502 h 250221"/>
                  <a:gd name="connsiteX11" fmla="*/ 131826 w 163544"/>
                  <a:gd name="connsiteY11" fmla="*/ 250222 h 250221"/>
                  <a:gd name="connsiteX12" fmla="*/ 163544 w 163544"/>
                  <a:gd name="connsiteY12" fmla="*/ 250222 h 250221"/>
                  <a:gd name="connsiteX13" fmla="*/ 163544 w 163544"/>
                  <a:gd name="connsiteY13" fmla="*/ 177070 h 250221"/>
                  <a:gd name="connsiteX14" fmla="*/ 141446 w 163544"/>
                  <a:gd name="connsiteY14" fmla="*/ 177070 h 250221"/>
                  <a:gd name="connsiteX15" fmla="*/ 51626 w 163544"/>
                  <a:gd name="connsiteY15" fmla="*/ 177070 h 250221"/>
                  <a:gd name="connsiteX16" fmla="*/ 56864 w 163544"/>
                  <a:gd name="connsiteY16" fmla="*/ 166688 h 250221"/>
                  <a:gd name="connsiteX17" fmla="*/ 62770 w 163544"/>
                  <a:gd name="connsiteY17" fmla="*/ 128778 h 250221"/>
                  <a:gd name="connsiteX18" fmla="*/ 62770 w 163544"/>
                  <a:gd name="connsiteY18" fmla="*/ 31433 h 250221"/>
                  <a:gd name="connsiteX19" fmla="*/ 108490 w 163544"/>
                  <a:gd name="connsiteY19" fmla="*/ 31433 h 250221"/>
                  <a:gd name="connsiteX20" fmla="*/ 108490 w 163544"/>
                  <a:gd name="connsiteY20" fmla="*/ 177070 h 250221"/>
                  <a:gd name="connsiteX21" fmla="*/ 51626 w 163544"/>
                  <a:gd name="connsiteY21" fmla="*/ 177070 h 25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544" h="250221">
                    <a:moveTo>
                      <a:pt x="141351" y="177070"/>
                    </a:moveTo>
                    <a:lnTo>
                      <a:pt x="141351" y="0"/>
                    </a:lnTo>
                    <a:lnTo>
                      <a:pt x="30671" y="0"/>
                    </a:lnTo>
                    <a:lnTo>
                      <a:pt x="30671" y="131159"/>
                    </a:lnTo>
                    <a:cubicBezTo>
                      <a:pt x="30671" y="145828"/>
                      <a:pt x="28480" y="157067"/>
                      <a:pt x="24003" y="165068"/>
                    </a:cubicBezTo>
                    <a:cubicBezTo>
                      <a:pt x="19526" y="173069"/>
                      <a:pt x="13240" y="177070"/>
                      <a:pt x="5144" y="177070"/>
                    </a:cubicBezTo>
                    <a:lnTo>
                      <a:pt x="0" y="177070"/>
                    </a:lnTo>
                    <a:lnTo>
                      <a:pt x="0" y="250222"/>
                    </a:lnTo>
                    <a:lnTo>
                      <a:pt x="31718" y="250222"/>
                    </a:lnTo>
                    <a:lnTo>
                      <a:pt x="31718" y="208502"/>
                    </a:lnTo>
                    <a:lnTo>
                      <a:pt x="131826" y="208502"/>
                    </a:lnTo>
                    <a:lnTo>
                      <a:pt x="131826" y="250222"/>
                    </a:lnTo>
                    <a:lnTo>
                      <a:pt x="163544" y="250222"/>
                    </a:lnTo>
                    <a:lnTo>
                      <a:pt x="163544" y="177070"/>
                    </a:lnTo>
                    <a:lnTo>
                      <a:pt x="141446" y="177070"/>
                    </a:lnTo>
                    <a:close/>
                    <a:moveTo>
                      <a:pt x="51626" y="177070"/>
                    </a:moveTo>
                    <a:cubicBezTo>
                      <a:pt x="53626" y="173927"/>
                      <a:pt x="55436" y="170498"/>
                      <a:pt x="56864" y="166688"/>
                    </a:cubicBezTo>
                    <a:cubicBezTo>
                      <a:pt x="60865" y="156115"/>
                      <a:pt x="62770" y="143447"/>
                      <a:pt x="62770" y="128778"/>
                    </a:cubicBezTo>
                    <a:lnTo>
                      <a:pt x="62770" y="31433"/>
                    </a:lnTo>
                    <a:lnTo>
                      <a:pt x="108490" y="31433"/>
                    </a:lnTo>
                    <a:lnTo>
                      <a:pt x="108490" y="177070"/>
                    </a:lnTo>
                    <a:lnTo>
                      <a:pt x="51626" y="17707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3F27290B-17BA-4271-AE58-2C6016E9AB35}"/>
                  </a:ext>
                </a:extLst>
              </p:cNvPr>
              <p:cNvSpPr/>
              <p:nvPr/>
            </p:nvSpPr>
            <p:spPr>
              <a:xfrm>
                <a:off x="7074597" y="3681507"/>
                <a:ext cx="125253" cy="212693"/>
              </a:xfrm>
              <a:custGeom>
                <a:avLst/>
                <a:gdLst>
                  <a:gd name="connsiteX0" fmla="*/ 98774 w 125253"/>
                  <a:gd name="connsiteY0" fmla="*/ 101822 h 212693"/>
                  <a:gd name="connsiteX1" fmla="*/ 115824 w 125253"/>
                  <a:gd name="connsiteY1" fmla="*/ 85725 h 212693"/>
                  <a:gd name="connsiteX2" fmla="*/ 121825 w 125253"/>
                  <a:gd name="connsiteY2" fmla="*/ 63817 h 212693"/>
                  <a:gd name="connsiteX3" fmla="*/ 121825 w 125253"/>
                  <a:gd name="connsiteY3" fmla="*/ 52197 h 212693"/>
                  <a:gd name="connsiteX4" fmla="*/ 106680 w 125253"/>
                  <a:gd name="connsiteY4" fmla="*/ 13525 h 212693"/>
                  <a:gd name="connsiteX5" fmla="*/ 64199 w 125253"/>
                  <a:gd name="connsiteY5" fmla="*/ 0 h 212693"/>
                  <a:gd name="connsiteX6" fmla="*/ 20479 w 125253"/>
                  <a:gd name="connsiteY6" fmla="*/ 14383 h 212693"/>
                  <a:gd name="connsiteX7" fmla="*/ 3429 w 125253"/>
                  <a:gd name="connsiteY7" fmla="*/ 58865 h 212693"/>
                  <a:gd name="connsiteX8" fmla="*/ 36576 w 125253"/>
                  <a:gd name="connsiteY8" fmla="*/ 58865 h 212693"/>
                  <a:gd name="connsiteX9" fmla="*/ 44577 w 125253"/>
                  <a:gd name="connsiteY9" fmla="*/ 38195 h 212693"/>
                  <a:gd name="connsiteX10" fmla="*/ 63913 w 125253"/>
                  <a:gd name="connsiteY10" fmla="*/ 31528 h 212693"/>
                  <a:gd name="connsiteX11" fmla="*/ 81629 w 125253"/>
                  <a:gd name="connsiteY11" fmla="*/ 37433 h 212693"/>
                  <a:gd name="connsiteX12" fmla="*/ 87821 w 125253"/>
                  <a:gd name="connsiteY12" fmla="*/ 54292 h 212693"/>
                  <a:gd name="connsiteX13" fmla="*/ 87821 w 125253"/>
                  <a:gd name="connsiteY13" fmla="*/ 66008 h 212693"/>
                  <a:gd name="connsiteX14" fmla="*/ 82963 w 125253"/>
                  <a:gd name="connsiteY14" fmla="*/ 81248 h 212693"/>
                  <a:gd name="connsiteX15" fmla="*/ 69247 w 125253"/>
                  <a:gd name="connsiteY15" fmla="*/ 86582 h 212693"/>
                  <a:gd name="connsiteX16" fmla="*/ 39148 w 125253"/>
                  <a:gd name="connsiteY16" fmla="*/ 86582 h 212693"/>
                  <a:gd name="connsiteX17" fmla="*/ 39148 w 125253"/>
                  <a:gd name="connsiteY17" fmla="*/ 117824 h 212693"/>
                  <a:gd name="connsiteX18" fmla="*/ 69247 w 125253"/>
                  <a:gd name="connsiteY18" fmla="*/ 117824 h 212693"/>
                  <a:gd name="connsiteX19" fmla="*/ 85630 w 125253"/>
                  <a:gd name="connsiteY19" fmla="*/ 124396 h 212693"/>
                  <a:gd name="connsiteX20" fmla="*/ 91345 w 125253"/>
                  <a:gd name="connsiteY20" fmla="*/ 142780 h 212693"/>
                  <a:gd name="connsiteX21" fmla="*/ 91345 w 125253"/>
                  <a:gd name="connsiteY21" fmla="*/ 154115 h 212693"/>
                  <a:gd name="connsiteX22" fmla="*/ 84106 w 125253"/>
                  <a:gd name="connsiteY22" fmla="*/ 174117 h 212693"/>
                  <a:gd name="connsiteX23" fmla="*/ 63722 w 125253"/>
                  <a:gd name="connsiteY23" fmla="*/ 181165 h 212693"/>
                  <a:gd name="connsiteX24" fmla="*/ 41624 w 125253"/>
                  <a:gd name="connsiteY24" fmla="*/ 174403 h 212693"/>
                  <a:gd name="connsiteX25" fmla="*/ 33147 w 125253"/>
                  <a:gd name="connsiteY25" fmla="*/ 153448 h 212693"/>
                  <a:gd name="connsiteX26" fmla="*/ 0 w 125253"/>
                  <a:gd name="connsiteY26" fmla="*/ 153448 h 212693"/>
                  <a:gd name="connsiteX27" fmla="*/ 17240 w 125253"/>
                  <a:gd name="connsiteY27" fmla="*/ 198215 h 212693"/>
                  <a:gd name="connsiteX28" fmla="*/ 63627 w 125253"/>
                  <a:gd name="connsiteY28" fmla="*/ 212693 h 212693"/>
                  <a:gd name="connsiteX29" fmla="*/ 109157 w 125253"/>
                  <a:gd name="connsiteY29" fmla="*/ 197834 h 212693"/>
                  <a:gd name="connsiteX30" fmla="*/ 125254 w 125253"/>
                  <a:gd name="connsiteY30" fmla="*/ 155924 h 212693"/>
                  <a:gd name="connsiteX31" fmla="*/ 125254 w 125253"/>
                  <a:gd name="connsiteY31" fmla="*/ 144590 h 212693"/>
                  <a:gd name="connsiteX32" fmla="*/ 118205 w 125253"/>
                  <a:gd name="connsiteY32" fmla="*/ 116872 h 212693"/>
                  <a:gd name="connsiteX33" fmla="*/ 98679 w 125253"/>
                  <a:gd name="connsiteY33" fmla="*/ 101727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253" h="212693">
                    <a:moveTo>
                      <a:pt x="98774" y="101822"/>
                    </a:moveTo>
                    <a:cubicBezTo>
                      <a:pt x="106109" y="97726"/>
                      <a:pt x="111824" y="92392"/>
                      <a:pt x="115824" y="85725"/>
                    </a:cubicBezTo>
                    <a:cubicBezTo>
                      <a:pt x="119825" y="79057"/>
                      <a:pt x="121825" y="71819"/>
                      <a:pt x="121825" y="63817"/>
                    </a:cubicBezTo>
                    <a:lnTo>
                      <a:pt x="121825" y="52197"/>
                    </a:lnTo>
                    <a:cubicBezTo>
                      <a:pt x="121825" y="35338"/>
                      <a:pt x="116777" y="22479"/>
                      <a:pt x="106680" y="13525"/>
                    </a:cubicBezTo>
                    <a:cubicBezTo>
                      <a:pt x="96584" y="4572"/>
                      <a:pt x="82391" y="0"/>
                      <a:pt x="64199" y="0"/>
                    </a:cubicBezTo>
                    <a:cubicBezTo>
                      <a:pt x="46006" y="0"/>
                      <a:pt x="30480" y="4763"/>
                      <a:pt x="20479" y="14383"/>
                    </a:cubicBezTo>
                    <a:cubicBezTo>
                      <a:pt x="10478" y="24003"/>
                      <a:pt x="4763" y="38862"/>
                      <a:pt x="3429" y="58865"/>
                    </a:cubicBezTo>
                    <a:lnTo>
                      <a:pt x="36576" y="58865"/>
                    </a:lnTo>
                    <a:cubicBezTo>
                      <a:pt x="37338" y="49530"/>
                      <a:pt x="40005" y="42577"/>
                      <a:pt x="44577" y="38195"/>
                    </a:cubicBezTo>
                    <a:cubicBezTo>
                      <a:pt x="49149" y="33719"/>
                      <a:pt x="55626" y="31528"/>
                      <a:pt x="63913" y="31528"/>
                    </a:cubicBezTo>
                    <a:cubicBezTo>
                      <a:pt x="71533" y="31528"/>
                      <a:pt x="77438" y="33528"/>
                      <a:pt x="81629" y="37433"/>
                    </a:cubicBezTo>
                    <a:cubicBezTo>
                      <a:pt x="85820" y="41434"/>
                      <a:pt x="87821" y="47053"/>
                      <a:pt x="87821" y="54292"/>
                    </a:cubicBezTo>
                    <a:lnTo>
                      <a:pt x="87821" y="66008"/>
                    </a:lnTo>
                    <a:cubicBezTo>
                      <a:pt x="87821" y="72580"/>
                      <a:pt x="86201" y="77629"/>
                      <a:pt x="82963" y="81248"/>
                    </a:cubicBezTo>
                    <a:cubicBezTo>
                      <a:pt x="79724" y="84868"/>
                      <a:pt x="75152" y="86582"/>
                      <a:pt x="69247" y="86582"/>
                    </a:cubicBezTo>
                    <a:lnTo>
                      <a:pt x="39148" y="86582"/>
                    </a:lnTo>
                    <a:lnTo>
                      <a:pt x="39148" y="117824"/>
                    </a:lnTo>
                    <a:lnTo>
                      <a:pt x="69247" y="117824"/>
                    </a:lnTo>
                    <a:cubicBezTo>
                      <a:pt x="76295" y="117824"/>
                      <a:pt x="81725" y="120015"/>
                      <a:pt x="85630" y="124396"/>
                    </a:cubicBezTo>
                    <a:cubicBezTo>
                      <a:pt x="89440" y="128778"/>
                      <a:pt x="91345" y="134874"/>
                      <a:pt x="91345" y="142780"/>
                    </a:cubicBezTo>
                    <a:lnTo>
                      <a:pt x="91345" y="154115"/>
                    </a:lnTo>
                    <a:cubicBezTo>
                      <a:pt x="91345" y="162687"/>
                      <a:pt x="88963" y="169354"/>
                      <a:pt x="84106" y="174117"/>
                    </a:cubicBezTo>
                    <a:cubicBezTo>
                      <a:pt x="79248" y="178879"/>
                      <a:pt x="72485" y="181165"/>
                      <a:pt x="63722" y="181165"/>
                    </a:cubicBezTo>
                    <a:cubicBezTo>
                      <a:pt x="54102" y="181165"/>
                      <a:pt x="46673" y="178879"/>
                      <a:pt x="41624" y="174403"/>
                    </a:cubicBezTo>
                    <a:cubicBezTo>
                      <a:pt x="36576" y="169926"/>
                      <a:pt x="33719" y="162973"/>
                      <a:pt x="33147" y="153448"/>
                    </a:cubicBezTo>
                    <a:lnTo>
                      <a:pt x="0" y="153448"/>
                    </a:lnTo>
                    <a:cubicBezTo>
                      <a:pt x="1048" y="173641"/>
                      <a:pt x="6763" y="188500"/>
                      <a:pt x="17240" y="198215"/>
                    </a:cubicBezTo>
                    <a:cubicBezTo>
                      <a:pt x="27718" y="207836"/>
                      <a:pt x="43148" y="212693"/>
                      <a:pt x="63627" y="212693"/>
                    </a:cubicBezTo>
                    <a:cubicBezTo>
                      <a:pt x="84106" y="212693"/>
                      <a:pt x="98393" y="207740"/>
                      <a:pt x="109157" y="197834"/>
                    </a:cubicBezTo>
                    <a:cubicBezTo>
                      <a:pt x="119920" y="187928"/>
                      <a:pt x="125254" y="173926"/>
                      <a:pt x="125254" y="155924"/>
                    </a:cubicBezTo>
                    <a:lnTo>
                      <a:pt x="125254" y="144590"/>
                    </a:lnTo>
                    <a:cubicBezTo>
                      <a:pt x="125254" y="133636"/>
                      <a:pt x="122873" y="124396"/>
                      <a:pt x="118205" y="116872"/>
                    </a:cubicBezTo>
                    <a:cubicBezTo>
                      <a:pt x="113538" y="109347"/>
                      <a:pt x="107061" y="104299"/>
                      <a:pt x="98679" y="10172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CF5BF618-4573-4A6A-ACBC-40679B9A6514}"/>
                  </a:ext>
                </a:extLst>
              </p:cNvPr>
              <p:cNvSpPr/>
              <p:nvPr/>
            </p:nvSpPr>
            <p:spPr>
              <a:xfrm>
                <a:off x="7227664" y="3681602"/>
                <a:ext cx="127254" cy="212693"/>
              </a:xfrm>
              <a:custGeom>
                <a:avLst/>
                <a:gdLst>
                  <a:gd name="connsiteX0" fmla="*/ 97441 w 127254"/>
                  <a:gd name="connsiteY0" fmla="*/ 7715 h 212693"/>
                  <a:gd name="connsiteX1" fmla="*/ 63627 w 127254"/>
                  <a:gd name="connsiteY1" fmla="*/ 0 h 212693"/>
                  <a:gd name="connsiteX2" fmla="*/ 29813 w 127254"/>
                  <a:gd name="connsiteY2" fmla="*/ 7715 h 212693"/>
                  <a:gd name="connsiteX3" fmla="*/ 7715 w 127254"/>
                  <a:gd name="connsiteY3" fmla="*/ 29718 h 212693"/>
                  <a:gd name="connsiteX4" fmla="*/ 0 w 127254"/>
                  <a:gd name="connsiteY4" fmla="*/ 63627 h 212693"/>
                  <a:gd name="connsiteX5" fmla="*/ 0 w 127254"/>
                  <a:gd name="connsiteY5" fmla="*/ 149066 h 212693"/>
                  <a:gd name="connsiteX6" fmla="*/ 7715 w 127254"/>
                  <a:gd name="connsiteY6" fmla="*/ 182880 h 212693"/>
                  <a:gd name="connsiteX7" fmla="*/ 29813 w 127254"/>
                  <a:gd name="connsiteY7" fmla="*/ 204978 h 212693"/>
                  <a:gd name="connsiteX8" fmla="*/ 63627 w 127254"/>
                  <a:gd name="connsiteY8" fmla="*/ 212693 h 212693"/>
                  <a:gd name="connsiteX9" fmla="*/ 97441 w 127254"/>
                  <a:gd name="connsiteY9" fmla="*/ 204978 h 212693"/>
                  <a:gd name="connsiteX10" fmla="*/ 119539 w 127254"/>
                  <a:gd name="connsiteY10" fmla="*/ 182880 h 212693"/>
                  <a:gd name="connsiteX11" fmla="*/ 127254 w 127254"/>
                  <a:gd name="connsiteY11" fmla="*/ 149066 h 212693"/>
                  <a:gd name="connsiteX12" fmla="*/ 127254 w 127254"/>
                  <a:gd name="connsiteY12" fmla="*/ 63627 h 212693"/>
                  <a:gd name="connsiteX13" fmla="*/ 119539 w 127254"/>
                  <a:gd name="connsiteY13" fmla="*/ 29718 h 212693"/>
                  <a:gd name="connsiteX14" fmla="*/ 97441 w 127254"/>
                  <a:gd name="connsiteY14" fmla="*/ 7715 h 212693"/>
                  <a:gd name="connsiteX15" fmla="*/ 93726 w 127254"/>
                  <a:gd name="connsiteY15" fmla="*/ 148495 h 212693"/>
                  <a:gd name="connsiteX16" fmla="*/ 85725 w 127254"/>
                  <a:gd name="connsiteY16" fmla="*/ 171736 h 212693"/>
                  <a:gd name="connsiteX17" fmla="*/ 63627 w 127254"/>
                  <a:gd name="connsiteY17" fmla="*/ 180308 h 212693"/>
                  <a:gd name="connsiteX18" fmla="*/ 41529 w 127254"/>
                  <a:gd name="connsiteY18" fmla="*/ 171736 h 212693"/>
                  <a:gd name="connsiteX19" fmla="*/ 33338 w 127254"/>
                  <a:gd name="connsiteY19" fmla="*/ 148495 h 212693"/>
                  <a:gd name="connsiteX20" fmla="*/ 33338 w 127254"/>
                  <a:gd name="connsiteY20" fmla="*/ 64103 h 212693"/>
                  <a:gd name="connsiteX21" fmla="*/ 41529 w 127254"/>
                  <a:gd name="connsiteY21" fmla="*/ 40958 h 212693"/>
                  <a:gd name="connsiteX22" fmla="*/ 63627 w 127254"/>
                  <a:gd name="connsiteY22" fmla="*/ 32385 h 212693"/>
                  <a:gd name="connsiteX23" fmla="*/ 85725 w 127254"/>
                  <a:gd name="connsiteY23" fmla="*/ 40958 h 212693"/>
                  <a:gd name="connsiteX24" fmla="*/ 93726 w 127254"/>
                  <a:gd name="connsiteY24" fmla="*/ 64103 h 212693"/>
                  <a:gd name="connsiteX25" fmla="*/ 93726 w 127254"/>
                  <a:gd name="connsiteY25" fmla="*/ 148495 h 21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7254" h="212693">
                    <a:moveTo>
                      <a:pt x="97441" y="7715"/>
                    </a:moveTo>
                    <a:cubicBezTo>
                      <a:pt x="87916" y="2572"/>
                      <a:pt x="76581" y="0"/>
                      <a:pt x="63627" y="0"/>
                    </a:cubicBezTo>
                    <a:cubicBezTo>
                      <a:pt x="50673" y="0"/>
                      <a:pt x="39338" y="2572"/>
                      <a:pt x="29813" y="7715"/>
                    </a:cubicBezTo>
                    <a:cubicBezTo>
                      <a:pt x="20288" y="12859"/>
                      <a:pt x="12859" y="20193"/>
                      <a:pt x="7715" y="29718"/>
                    </a:cubicBezTo>
                    <a:cubicBezTo>
                      <a:pt x="2572" y="39243"/>
                      <a:pt x="0" y="50578"/>
                      <a:pt x="0" y="63627"/>
                    </a:cubicBezTo>
                    <a:lnTo>
                      <a:pt x="0" y="149066"/>
                    </a:lnTo>
                    <a:cubicBezTo>
                      <a:pt x="0" y="162116"/>
                      <a:pt x="2572" y="173355"/>
                      <a:pt x="7715" y="182880"/>
                    </a:cubicBezTo>
                    <a:cubicBezTo>
                      <a:pt x="12859" y="192405"/>
                      <a:pt x="20193" y="199835"/>
                      <a:pt x="29813" y="204978"/>
                    </a:cubicBezTo>
                    <a:cubicBezTo>
                      <a:pt x="39434" y="210122"/>
                      <a:pt x="50673" y="212693"/>
                      <a:pt x="63627" y="212693"/>
                    </a:cubicBezTo>
                    <a:cubicBezTo>
                      <a:pt x="76581" y="212693"/>
                      <a:pt x="87916" y="210122"/>
                      <a:pt x="97441" y="204978"/>
                    </a:cubicBezTo>
                    <a:cubicBezTo>
                      <a:pt x="106966" y="199835"/>
                      <a:pt x="114395" y="192500"/>
                      <a:pt x="119539" y="182880"/>
                    </a:cubicBezTo>
                    <a:cubicBezTo>
                      <a:pt x="124682" y="173355"/>
                      <a:pt x="127254" y="162020"/>
                      <a:pt x="127254" y="149066"/>
                    </a:cubicBezTo>
                    <a:lnTo>
                      <a:pt x="127254" y="63627"/>
                    </a:lnTo>
                    <a:cubicBezTo>
                      <a:pt x="127254" y="50578"/>
                      <a:pt x="124682" y="39243"/>
                      <a:pt x="119539" y="29718"/>
                    </a:cubicBezTo>
                    <a:cubicBezTo>
                      <a:pt x="114395" y="20193"/>
                      <a:pt x="107061" y="12859"/>
                      <a:pt x="97441" y="7715"/>
                    </a:cubicBezTo>
                    <a:close/>
                    <a:moveTo>
                      <a:pt x="93726" y="148495"/>
                    </a:moveTo>
                    <a:cubicBezTo>
                      <a:pt x="93726" y="158210"/>
                      <a:pt x="91059" y="166021"/>
                      <a:pt x="85725" y="171736"/>
                    </a:cubicBezTo>
                    <a:cubicBezTo>
                      <a:pt x="80391" y="177451"/>
                      <a:pt x="73057" y="180308"/>
                      <a:pt x="63627" y="180308"/>
                    </a:cubicBezTo>
                    <a:cubicBezTo>
                      <a:pt x="54197" y="180308"/>
                      <a:pt x="46958" y="177451"/>
                      <a:pt x="41529" y="171736"/>
                    </a:cubicBezTo>
                    <a:cubicBezTo>
                      <a:pt x="36100" y="166021"/>
                      <a:pt x="33338" y="158306"/>
                      <a:pt x="33338" y="148495"/>
                    </a:cubicBezTo>
                    <a:lnTo>
                      <a:pt x="33338" y="64103"/>
                    </a:lnTo>
                    <a:cubicBezTo>
                      <a:pt x="33338" y="54388"/>
                      <a:pt x="36100" y="46673"/>
                      <a:pt x="41529" y="40958"/>
                    </a:cubicBezTo>
                    <a:cubicBezTo>
                      <a:pt x="46958" y="35243"/>
                      <a:pt x="54293" y="32385"/>
                      <a:pt x="63627" y="32385"/>
                    </a:cubicBezTo>
                    <a:cubicBezTo>
                      <a:pt x="72962" y="32385"/>
                      <a:pt x="80391" y="35243"/>
                      <a:pt x="85725" y="40958"/>
                    </a:cubicBezTo>
                    <a:cubicBezTo>
                      <a:pt x="91059" y="46673"/>
                      <a:pt x="93726" y="54388"/>
                      <a:pt x="93726" y="64103"/>
                    </a:cubicBezTo>
                    <a:lnTo>
                      <a:pt x="93726" y="1484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26D4AC2A-B2E4-4FB2-BFE0-909539D33632}"/>
                  </a:ext>
                </a:extLst>
              </p:cNvPr>
              <p:cNvSpPr/>
              <p:nvPr/>
            </p:nvSpPr>
            <p:spPr>
              <a:xfrm>
                <a:off x="7387779" y="3683697"/>
                <a:ext cx="124206" cy="208407"/>
              </a:xfrm>
              <a:custGeom>
                <a:avLst/>
                <a:gdLst>
                  <a:gd name="connsiteX0" fmla="*/ 97917 w 124206"/>
                  <a:gd name="connsiteY0" fmla="*/ 6668 h 208407"/>
                  <a:gd name="connsiteX1" fmla="*/ 68104 w 124206"/>
                  <a:gd name="connsiteY1" fmla="*/ 0 h 208407"/>
                  <a:gd name="connsiteX2" fmla="*/ 0 w 124206"/>
                  <a:gd name="connsiteY2" fmla="*/ 0 h 208407"/>
                  <a:gd name="connsiteX3" fmla="*/ 0 w 124206"/>
                  <a:gd name="connsiteY3" fmla="*/ 208407 h 208407"/>
                  <a:gd name="connsiteX4" fmla="*/ 32861 w 124206"/>
                  <a:gd name="connsiteY4" fmla="*/ 208407 h 208407"/>
                  <a:gd name="connsiteX5" fmla="*/ 32861 w 124206"/>
                  <a:gd name="connsiteY5" fmla="*/ 127540 h 208407"/>
                  <a:gd name="connsiteX6" fmla="*/ 68104 w 124206"/>
                  <a:gd name="connsiteY6" fmla="*/ 127540 h 208407"/>
                  <a:gd name="connsiteX7" fmla="*/ 97822 w 124206"/>
                  <a:gd name="connsiteY7" fmla="*/ 120968 h 208407"/>
                  <a:gd name="connsiteX8" fmla="*/ 117348 w 124206"/>
                  <a:gd name="connsiteY8" fmla="*/ 101918 h 208407"/>
                  <a:gd name="connsiteX9" fmla="*/ 124206 w 124206"/>
                  <a:gd name="connsiteY9" fmla="*/ 72581 h 208407"/>
                  <a:gd name="connsiteX10" fmla="*/ 124206 w 124206"/>
                  <a:gd name="connsiteY10" fmla="*/ 55340 h 208407"/>
                  <a:gd name="connsiteX11" fmla="*/ 117348 w 124206"/>
                  <a:gd name="connsiteY11" fmla="*/ 25718 h 208407"/>
                  <a:gd name="connsiteX12" fmla="*/ 98012 w 124206"/>
                  <a:gd name="connsiteY12" fmla="*/ 6477 h 208407"/>
                  <a:gd name="connsiteX13" fmla="*/ 90488 w 124206"/>
                  <a:gd name="connsiteY13" fmla="*/ 71152 h 208407"/>
                  <a:gd name="connsiteX14" fmla="*/ 84582 w 124206"/>
                  <a:gd name="connsiteY14" fmla="*/ 89345 h 208407"/>
                  <a:gd name="connsiteX15" fmla="*/ 68580 w 124206"/>
                  <a:gd name="connsiteY15" fmla="*/ 96202 h 208407"/>
                  <a:gd name="connsiteX16" fmla="*/ 32861 w 124206"/>
                  <a:gd name="connsiteY16" fmla="*/ 96202 h 208407"/>
                  <a:gd name="connsiteX17" fmla="*/ 32861 w 124206"/>
                  <a:gd name="connsiteY17" fmla="*/ 31433 h 208407"/>
                  <a:gd name="connsiteX18" fmla="*/ 68580 w 124206"/>
                  <a:gd name="connsiteY18" fmla="*/ 31433 h 208407"/>
                  <a:gd name="connsiteX19" fmla="*/ 84677 w 124206"/>
                  <a:gd name="connsiteY19" fmla="*/ 38291 h 208407"/>
                  <a:gd name="connsiteX20" fmla="*/ 90583 w 124206"/>
                  <a:gd name="connsiteY20" fmla="*/ 57055 h 208407"/>
                  <a:gd name="connsiteX21" fmla="*/ 90583 w 124206"/>
                  <a:gd name="connsiteY21" fmla="*/ 71056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206" h="208407">
                    <a:moveTo>
                      <a:pt x="97917" y="6668"/>
                    </a:moveTo>
                    <a:cubicBezTo>
                      <a:pt x="89630" y="2191"/>
                      <a:pt x="79629" y="0"/>
                      <a:pt x="68104" y="0"/>
                    </a:cubicBezTo>
                    <a:lnTo>
                      <a:pt x="0" y="0"/>
                    </a:lnTo>
                    <a:lnTo>
                      <a:pt x="0" y="208407"/>
                    </a:lnTo>
                    <a:lnTo>
                      <a:pt x="32861" y="208407"/>
                    </a:lnTo>
                    <a:lnTo>
                      <a:pt x="32861" y="127540"/>
                    </a:lnTo>
                    <a:lnTo>
                      <a:pt x="68104" y="127540"/>
                    </a:lnTo>
                    <a:cubicBezTo>
                      <a:pt x="79438" y="127540"/>
                      <a:pt x="89345" y="125349"/>
                      <a:pt x="97822" y="120968"/>
                    </a:cubicBezTo>
                    <a:cubicBezTo>
                      <a:pt x="106204" y="116586"/>
                      <a:pt x="112776" y="110204"/>
                      <a:pt x="117348" y="101918"/>
                    </a:cubicBezTo>
                    <a:cubicBezTo>
                      <a:pt x="121920" y="93631"/>
                      <a:pt x="124206" y="83915"/>
                      <a:pt x="124206" y="72581"/>
                    </a:cubicBezTo>
                    <a:lnTo>
                      <a:pt x="124206" y="55340"/>
                    </a:lnTo>
                    <a:cubicBezTo>
                      <a:pt x="124206" y="44006"/>
                      <a:pt x="121920" y="34100"/>
                      <a:pt x="117348" y="25718"/>
                    </a:cubicBezTo>
                    <a:cubicBezTo>
                      <a:pt x="112776" y="17335"/>
                      <a:pt x="106299" y="10954"/>
                      <a:pt x="98012" y="6477"/>
                    </a:cubicBezTo>
                    <a:close/>
                    <a:moveTo>
                      <a:pt x="90488" y="71152"/>
                    </a:moveTo>
                    <a:cubicBezTo>
                      <a:pt x="90488" y="78677"/>
                      <a:pt x="88487" y="84773"/>
                      <a:pt x="84582" y="89345"/>
                    </a:cubicBezTo>
                    <a:cubicBezTo>
                      <a:pt x="80581" y="93917"/>
                      <a:pt x="75247" y="96202"/>
                      <a:pt x="68580" y="96202"/>
                    </a:cubicBezTo>
                    <a:lnTo>
                      <a:pt x="32861" y="96202"/>
                    </a:lnTo>
                    <a:lnTo>
                      <a:pt x="32861" y="31433"/>
                    </a:lnTo>
                    <a:lnTo>
                      <a:pt x="68580" y="31433"/>
                    </a:lnTo>
                    <a:cubicBezTo>
                      <a:pt x="75343" y="31433"/>
                      <a:pt x="80677" y="33719"/>
                      <a:pt x="84677" y="38291"/>
                    </a:cubicBezTo>
                    <a:cubicBezTo>
                      <a:pt x="88583" y="42863"/>
                      <a:pt x="90583" y="49149"/>
                      <a:pt x="90583" y="57055"/>
                    </a:cubicBezTo>
                    <a:lnTo>
                      <a:pt x="90583" y="7105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9FD24AE0-C40D-446E-851F-5DE964F24C27}"/>
                  </a:ext>
                </a:extLst>
              </p:cNvPr>
              <p:cNvSpPr/>
              <p:nvPr/>
            </p:nvSpPr>
            <p:spPr>
              <a:xfrm>
                <a:off x="7516843" y="3683697"/>
                <a:ext cx="152304" cy="208407"/>
              </a:xfrm>
              <a:custGeom>
                <a:avLst/>
                <a:gdLst>
                  <a:gd name="connsiteX0" fmla="*/ 63627 w 152304"/>
                  <a:gd name="connsiteY0" fmla="*/ 0 h 208407"/>
                  <a:gd name="connsiteX1" fmla="*/ 0 w 152304"/>
                  <a:gd name="connsiteY1" fmla="*/ 208407 h 208407"/>
                  <a:gd name="connsiteX2" fmla="*/ 34576 w 152304"/>
                  <a:gd name="connsiteY2" fmla="*/ 208407 h 208407"/>
                  <a:gd name="connsiteX3" fmla="*/ 45244 w 152304"/>
                  <a:gd name="connsiteY3" fmla="*/ 169164 h 208407"/>
                  <a:gd name="connsiteX4" fmla="*/ 107061 w 152304"/>
                  <a:gd name="connsiteY4" fmla="*/ 169164 h 208407"/>
                  <a:gd name="connsiteX5" fmla="*/ 117729 w 152304"/>
                  <a:gd name="connsiteY5" fmla="*/ 208407 h 208407"/>
                  <a:gd name="connsiteX6" fmla="*/ 152305 w 152304"/>
                  <a:gd name="connsiteY6" fmla="*/ 208407 h 208407"/>
                  <a:gd name="connsiteX7" fmla="*/ 88678 w 152304"/>
                  <a:gd name="connsiteY7" fmla="*/ 0 h 208407"/>
                  <a:gd name="connsiteX8" fmla="*/ 63722 w 152304"/>
                  <a:gd name="connsiteY8" fmla="*/ 0 h 208407"/>
                  <a:gd name="connsiteX9" fmla="*/ 53626 w 152304"/>
                  <a:gd name="connsiteY9" fmla="*/ 138208 h 208407"/>
                  <a:gd name="connsiteX10" fmla="*/ 76105 w 152304"/>
                  <a:gd name="connsiteY10" fmla="*/ 55340 h 208407"/>
                  <a:gd name="connsiteX11" fmla="*/ 98584 w 152304"/>
                  <a:gd name="connsiteY11" fmla="*/ 138208 h 208407"/>
                  <a:gd name="connsiteX12" fmla="*/ 53626 w 152304"/>
                  <a:gd name="connsiteY12" fmla="*/ 138208 h 20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04" h="208407">
                    <a:moveTo>
                      <a:pt x="63627" y="0"/>
                    </a:moveTo>
                    <a:lnTo>
                      <a:pt x="0" y="208407"/>
                    </a:lnTo>
                    <a:lnTo>
                      <a:pt x="34576" y="208407"/>
                    </a:lnTo>
                    <a:lnTo>
                      <a:pt x="45244" y="169164"/>
                    </a:lnTo>
                    <a:lnTo>
                      <a:pt x="107061" y="169164"/>
                    </a:lnTo>
                    <a:lnTo>
                      <a:pt x="117729" y="208407"/>
                    </a:lnTo>
                    <a:lnTo>
                      <a:pt x="152305" y="208407"/>
                    </a:lnTo>
                    <a:lnTo>
                      <a:pt x="88678" y="0"/>
                    </a:lnTo>
                    <a:lnTo>
                      <a:pt x="63722" y="0"/>
                    </a:lnTo>
                    <a:close/>
                    <a:moveTo>
                      <a:pt x="53626" y="138208"/>
                    </a:moveTo>
                    <a:lnTo>
                      <a:pt x="76105" y="55340"/>
                    </a:lnTo>
                    <a:lnTo>
                      <a:pt x="98584" y="138208"/>
                    </a:lnTo>
                    <a:lnTo>
                      <a:pt x="53626" y="13820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" name="Рисунок 202">
              <a:extLst>
                <a:ext uri="{FF2B5EF4-FFF2-40B4-BE49-F238E27FC236}">
                  <a16:creationId xmlns:a16="http://schemas.microsoft.com/office/drawing/2014/main" id="{487EF47D-C5ED-47E5-8E39-D7EA11813B54}"/>
                </a:ext>
              </a:extLst>
            </p:cNvPr>
            <p:cNvGrpSpPr/>
            <p:nvPr/>
          </p:nvGrpSpPr>
          <p:grpSpPr>
            <a:xfrm>
              <a:off x="4376737" y="2921031"/>
              <a:ext cx="709612" cy="979360"/>
              <a:chOff x="4376737" y="2921031"/>
              <a:chExt cx="709612" cy="979360"/>
            </a:xfrm>
            <a:grpFill/>
          </p:grpSpPr>
          <p:sp>
            <p:nvSpPr>
              <p:cNvPr id="34" name="Полилиния: фигура 33">
                <a:extLst>
                  <a:ext uri="{FF2B5EF4-FFF2-40B4-BE49-F238E27FC236}">
                    <a16:creationId xmlns:a16="http://schemas.microsoft.com/office/drawing/2014/main" id="{B81BC6EC-B407-4EF7-BCB3-F81963AAD041}"/>
                  </a:ext>
                </a:extLst>
              </p:cNvPr>
              <p:cNvSpPr/>
              <p:nvPr/>
            </p:nvSpPr>
            <p:spPr>
              <a:xfrm>
                <a:off x="4453481" y="3778403"/>
                <a:ext cx="558866" cy="121988"/>
              </a:xfrm>
              <a:custGeom>
                <a:avLst/>
                <a:gdLst>
                  <a:gd name="connsiteX0" fmla="*/ 42795 w 558866"/>
                  <a:gd name="connsiteY0" fmla="*/ 117226 h 121988"/>
                  <a:gd name="connsiteX1" fmla="*/ 6028 w 558866"/>
                  <a:gd name="connsiteY1" fmla="*/ 91508 h 121988"/>
                  <a:gd name="connsiteX2" fmla="*/ 2885 w 558866"/>
                  <a:gd name="connsiteY2" fmla="*/ 71411 h 121988"/>
                  <a:gd name="connsiteX3" fmla="*/ 60892 w 558866"/>
                  <a:gd name="connsiteY3" fmla="*/ 13594 h 121988"/>
                  <a:gd name="connsiteX4" fmla="*/ 121566 w 558866"/>
                  <a:gd name="connsiteY4" fmla="*/ 9212 h 121988"/>
                  <a:gd name="connsiteX5" fmla="*/ 276919 w 558866"/>
                  <a:gd name="connsiteY5" fmla="*/ 49027 h 121988"/>
                  <a:gd name="connsiteX6" fmla="*/ 277110 w 558866"/>
                  <a:gd name="connsiteY6" fmla="*/ 49027 h 121988"/>
                  <a:gd name="connsiteX7" fmla="*/ 436749 w 558866"/>
                  <a:gd name="connsiteY7" fmla="*/ 7022 h 121988"/>
                  <a:gd name="connsiteX8" fmla="*/ 495042 w 558866"/>
                  <a:gd name="connsiteY8" fmla="*/ 10451 h 121988"/>
                  <a:gd name="connsiteX9" fmla="*/ 555906 w 558866"/>
                  <a:gd name="connsiteY9" fmla="*/ 69791 h 121988"/>
                  <a:gd name="connsiteX10" fmla="*/ 552858 w 558866"/>
                  <a:gd name="connsiteY10" fmla="*/ 89889 h 121988"/>
                  <a:gd name="connsiteX11" fmla="*/ 516282 w 558866"/>
                  <a:gd name="connsiteY11" fmla="*/ 115797 h 121988"/>
                  <a:gd name="connsiteX12" fmla="*/ 497137 w 558866"/>
                  <a:gd name="connsiteY12" fmla="*/ 113035 h 121988"/>
                  <a:gd name="connsiteX13" fmla="*/ 468753 w 558866"/>
                  <a:gd name="connsiteY13" fmla="*/ 83031 h 121988"/>
                  <a:gd name="connsiteX14" fmla="*/ 452846 w 558866"/>
                  <a:gd name="connsiteY14" fmla="*/ 80936 h 121988"/>
                  <a:gd name="connsiteX15" fmla="*/ 277110 w 558866"/>
                  <a:gd name="connsiteY15" fmla="*/ 121988 h 121988"/>
                  <a:gd name="connsiteX16" fmla="*/ 276824 w 558866"/>
                  <a:gd name="connsiteY16" fmla="*/ 121988 h 121988"/>
                  <a:gd name="connsiteX17" fmla="*/ 104993 w 558866"/>
                  <a:gd name="connsiteY17" fmla="*/ 82745 h 121988"/>
                  <a:gd name="connsiteX18" fmla="*/ 89181 w 558866"/>
                  <a:gd name="connsiteY18" fmla="*/ 85031 h 121988"/>
                  <a:gd name="connsiteX19" fmla="*/ 61940 w 558866"/>
                  <a:gd name="connsiteY19" fmla="*/ 114273 h 121988"/>
                  <a:gd name="connsiteX20" fmla="*/ 42795 w 558866"/>
                  <a:gd name="connsiteY20" fmla="*/ 117226 h 1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8866" h="121988">
                    <a:moveTo>
                      <a:pt x="42795" y="117226"/>
                    </a:moveTo>
                    <a:lnTo>
                      <a:pt x="6028" y="91508"/>
                    </a:lnTo>
                    <a:cubicBezTo>
                      <a:pt x="-544" y="86936"/>
                      <a:pt x="-1973" y="77792"/>
                      <a:pt x="2885" y="71411"/>
                    </a:cubicBezTo>
                    <a:cubicBezTo>
                      <a:pt x="19458" y="49979"/>
                      <a:pt x="38889" y="30548"/>
                      <a:pt x="60892" y="13594"/>
                    </a:cubicBezTo>
                    <a:cubicBezTo>
                      <a:pt x="78228" y="259"/>
                      <a:pt x="101945" y="-1551"/>
                      <a:pt x="121566" y="9212"/>
                    </a:cubicBezTo>
                    <a:cubicBezTo>
                      <a:pt x="169001" y="35216"/>
                      <a:pt x="222722" y="49027"/>
                      <a:pt x="276919" y="49027"/>
                    </a:cubicBezTo>
                    <a:lnTo>
                      <a:pt x="277110" y="49027"/>
                    </a:lnTo>
                    <a:cubicBezTo>
                      <a:pt x="333021" y="49027"/>
                      <a:pt x="388171" y="34454"/>
                      <a:pt x="436749" y="7022"/>
                    </a:cubicBezTo>
                    <a:cubicBezTo>
                      <a:pt x="455322" y="-3456"/>
                      <a:pt x="478182" y="-2122"/>
                      <a:pt x="495042" y="10451"/>
                    </a:cubicBezTo>
                    <a:cubicBezTo>
                      <a:pt x="518187" y="27786"/>
                      <a:pt x="538571" y="47693"/>
                      <a:pt x="555906" y="69791"/>
                    </a:cubicBezTo>
                    <a:cubicBezTo>
                      <a:pt x="560860" y="76078"/>
                      <a:pt x="559431" y="85222"/>
                      <a:pt x="552858" y="89889"/>
                    </a:cubicBezTo>
                    <a:lnTo>
                      <a:pt x="516282" y="115797"/>
                    </a:lnTo>
                    <a:cubicBezTo>
                      <a:pt x="510186" y="120179"/>
                      <a:pt x="501804" y="118845"/>
                      <a:pt x="497137" y="113035"/>
                    </a:cubicBezTo>
                    <a:cubicBezTo>
                      <a:pt x="488660" y="102367"/>
                      <a:pt x="479135" y="92366"/>
                      <a:pt x="468753" y="83031"/>
                    </a:cubicBezTo>
                    <a:cubicBezTo>
                      <a:pt x="464371" y="79126"/>
                      <a:pt x="458085" y="78269"/>
                      <a:pt x="452846" y="80936"/>
                    </a:cubicBezTo>
                    <a:cubicBezTo>
                      <a:pt x="398363" y="107796"/>
                      <a:pt x="338070" y="121988"/>
                      <a:pt x="277110" y="121988"/>
                    </a:cubicBezTo>
                    <a:lnTo>
                      <a:pt x="276824" y="121988"/>
                    </a:lnTo>
                    <a:cubicBezTo>
                      <a:pt x="217388" y="121988"/>
                      <a:pt x="158428" y="108463"/>
                      <a:pt x="104993" y="82745"/>
                    </a:cubicBezTo>
                    <a:cubicBezTo>
                      <a:pt x="99754" y="80174"/>
                      <a:pt x="93468" y="81126"/>
                      <a:pt x="89181" y="85031"/>
                    </a:cubicBezTo>
                    <a:cubicBezTo>
                      <a:pt x="79275" y="94175"/>
                      <a:pt x="70131" y="103891"/>
                      <a:pt x="61940" y="114273"/>
                    </a:cubicBezTo>
                    <a:cubicBezTo>
                      <a:pt x="57273" y="120179"/>
                      <a:pt x="48891" y="121512"/>
                      <a:pt x="42795" y="11722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: фигура 35">
                <a:extLst>
                  <a:ext uri="{FF2B5EF4-FFF2-40B4-BE49-F238E27FC236}">
                    <a16:creationId xmlns:a16="http://schemas.microsoft.com/office/drawing/2014/main" id="{BDEF88EF-274A-4849-9BEA-229858E24CFB}"/>
                  </a:ext>
                </a:extLst>
              </p:cNvPr>
              <p:cNvSpPr/>
              <p:nvPr/>
            </p:nvSpPr>
            <p:spPr>
              <a:xfrm>
                <a:off x="4613433" y="3562825"/>
                <a:ext cx="244030" cy="239268"/>
              </a:xfrm>
              <a:custGeom>
                <a:avLst/>
                <a:gdLst>
                  <a:gd name="connsiteX0" fmla="*/ 244031 w 244030"/>
                  <a:gd name="connsiteY0" fmla="*/ 119634 h 239268"/>
                  <a:gd name="connsiteX1" fmla="*/ 122015 w 244030"/>
                  <a:gd name="connsiteY1" fmla="*/ 239268 h 239268"/>
                  <a:gd name="connsiteX2" fmla="*/ 0 w 244030"/>
                  <a:gd name="connsiteY2" fmla="*/ 119634 h 239268"/>
                  <a:gd name="connsiteX3" fmla="*/ 122015 w 244030"/>
                  <a:gd name="connsiteY3" fmla="*/ 0 h 239268"/>
                  <a:gd name="connsiteX4" fmla="*/ 244031 w 244030"/>
                  <a:gd name="connsiteY4" fmla="*/ 119634 h 23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030" h="239268">
                    <a:moveTo>
                      <a:pt x="244031" y="119634"/>
                    </a:moveTo>
                    <a:cubicBezTo>
                      <a:pt x="244031" y="185706"/>
                      <a:pt x="189402" y="239268"/>
                      <a:pt x="122015" y="239268"/>
                    </a:cubicBezTo>
                    <a:cubicBezTo>
                      <a:pt x="54628" y="239268"/>
                      <a:pt x="0" y="185706"/>
                      <a:pt x="0" y="119634"/>
                    </a:cubicBezTo>
                    <a:cubicBezTo>
                      <a:pt x="0" y="53562"/>
                      <a:pt x="54628" y="0"/>
                      <a:pt x="122015" y="0"/>
                    </a:cubicBezTo>
                    <a:cubicBezTo>
                      <a:pt x="189402" y="0"/>
                      <a:pt x="244031" y="53562"/>
                      <a:pt x="244031" y="11963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D5C3F060-8084-4A3A-8ABC-356081AE408A}"/>
                  </a:ext>
                </a:extLst>
              </p:cNvPr>
              <p:cNvSpPr/>
              <p:nvPr/>
            </p:nvSpPr>
            <p:spPr>
              <a:xfrm>
                <a:off x="4376737" y="3285076"/>
                <a:ext cx="709612" cy="494759"/>
              </a:xfrm>
              <a:custGeom>
                <a:avLst/>
                <a:gdLst>
                  <a:gd name="connsiteX0" fmla="*/ 70199 w 709612"/>
                  <a:gd name="connsiteY0" fmla="*/ 491871 h 494759"/>
                  <a:gd name="connsiteX1" fmla="*/ 48006 w 709612"/>
                  <a:gd name="connsiteY1" fmla="*/ 487585 h 494759"/>
                  <a:gd name="connsiteX2" fmla="*/ 0 w 709612"/>
                  <a:gd name="connsiteY2" fmla="*/ 324517 h 494759"/>
                  <a:gd name="connsiteX3" fmla="*/ 354806 w 709612"/>
                  <a:gd name="connsiteY3" fmla="*/ 0 h 494759"/>
                  <a:gd name="connsiteX4" fmla="*/ 709613 w 709612"/>
                  <a:gd name="connsiteY4" fmla="*/ 324517 h 494759"/>
                  <a:gd name="connsiteX5" fmla="*/ 663035 w 709612"/>
                  <a:gd name="connsiteY5" fmla="*/ 485394 h 494759"/>
                  <a:gd name="connsiteX6" fmla="*/ 640842 w 709612"/>
                  <a:gd name="connsiteY6" fmla="*/ 489871 h 494759"/>
                  <a:gd name="connsiteX7" fmla="*/ 579977 w 709612"/>
                  <a:gd name="connsiteY7" fmla="*/ 447389 h 494759"/>
                  <a:gd name="connsiteX8" fmla="*/ 575405 w 709612"/>
                  <a:gd name="connsiteY8" fmla="*/ 426720 h 494759"/>
                  <a:gd name="connsiteX9" fmla="*/ 604171 w 709612"/>
                  <a:gd name="connsiteY9" fmla="*/ 324517 h 494759"/>
                  <a:gd name="connsiteX10" fmla="*/ 354711 w 709612"/>
                  <a:gd name="connsiteY10" fmla="*/ 105251 h 494759"/>
                  <a:gd name="connsiteX11" fmla="*/ 105251 w 709612"/>
                  <a:gd name="connsiteY11" fmla="*/ 324517 h 494759"/>
                  <a:gd name="connsiteX12" fmla="*/ 134969 w 709612"/>
                  <a:gd name="connsiteY12" fmla="*/ 428244 h 494759"/>
                  <a:gd name="connsiteX13" fmla="*/ 130588 w 709612"/>
                  <a:gd name="connsiteY13" fmla="*/ 448913 h 494759"/>
                  <a:gd name="connsiteX14" fmla="*/ 70104 w 709612"/>
                  <a:gd name="connsiteY14" fmla="*/ 491871 h 4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09612" h="494759">
                    <a:moveTo>
                      <a:pt x="70199" y="491871"/>
                    </a:moveTo>
                    <a:cubicBezTo>
                      <a:pt x="62960" y="497015"/>
                      <a:pt x="52769" y="495110"/>
                      <a:pt x="48006" y="487585"/>
                    </a:cubicBezTo>
                    <a:cubicBezTo>
                      <a:pt x="16574" y="438150"/>
                      <a:pt x="0" y="382143"/>
                      <a:pt x="0" y="324517"/>
                    </a:cubicBezTo>
                    <a:cubicBezTo>
                      <a:pt x="0" y="145542"/>
                      <a:pt x="159163" y="0"/>
                      <a:pt x="354806" y="0"/>
                    </a:cubicBezTo>
                    <a:cubicBezTo>
                      <a:pt x="550450" y="0"/>
                      <a:pt x="709613" y="145542"/>
                      <a:pt x="709613" y="324517"/>
                    </a:cubicBezTo>
                    <a:cubicBezTo>
                      <a:pt x="709613" y="381286"/>
                      <a:pt x="693515" y="436531"/>
                      <a:pt x="663035" y="485394"/>
                    </a:cubicBezTo>
                    <a:cubicBezTo>
                      <a:pt x="658273" y="492919"/>
                      <a:pt x="648176" y="494919"/>
                      <a:pt x="640842" y="489871"/>
                    </a:cubicBezTo>
                    <a:lnTo>
                      <a:pt x="579977" y="447389"/>
                    </a:lnTo>
                    <a:cubicBezTo>
                      <a:pt x="573310" y="442722"/>
                      <a:pt x="571214" y="433673"/>
                      <a:pt x="575405" y="426720"/>
                    </a:cubicBezTo>
                    <a:cubicBezTo>
                      <a:pt x="594265" y="395383"/>
                      <a:pt x="604171" y="360331"/>
                      <a:pt x="604171" y="324517"/>
                    </a:cubicBezTo>
                    <a:cubicBezTo>
                      <a:pt x="604171" y="203645"/>
                      <a:pt x="492252" y="105251"/>
                      <a:pt x="354711" y="105251"/>
                    </a:cubicBezTo>
                    <a:cubicBezTo>
                      <a:pt x="217170" y="105251"/>
                      <a:pt x="105251" y="203549"/>
                      <a:pt x="105251" y="324517"/>
                    </a:cubicBezTo>
                    <a:cubicBezTo>
                      <a:pt x="105251" y="360902"/>
                      <a:pt x="115443" y="396431"/>
                      <a:pt x="134969" y="428244"/>
                    </a:cubicBezTo>
                    <a:cubicBezTo>
                      <a:pt x="139256" y="435197"/>
                      <a:pt x="137255" y="444246"/>
                      <a:pt x="130588" y="448913"/>
                    </a:cubicBezTo>
                    <a:lnTo>
                      <a:pt x="70104" y="49187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ACEDE99F-FDE7-46DC-97B2-AAF24108781E}"/>
                  </a:ext>
                </a:extLst>
              </p:cNvPr>
              <p:cNvSpPr/>
              <p:nvPr/>
            </p:nvSpPr>
            <p:spPr>
              <a:xfrm>
                <a:off x="4553521" y="2921031"/>
                <a:ext cx="355472" cy="347281"/>
              </a:xfrm>
              <a:custGeom>
                <a:avLst/>
                <a:gdLst>
                  <a:gd name="connsiteX0" fmla="*/ 355473 w 355472"/>
                  <a:gd name="connsiteY0" fmla="*/ 173641 h 347281"/>
                  <a:gd name="connsiteX1" fmla="*/ 177737 w 355472"/>
                  <a:gd name="connsiteY1" fmla="*/ 347282 h 347281"/>
                  <a:gd name="connsiteX2" fmla="*/ 0 w 355472"/>
                  <a:gd name="connsiteY2" fmla="*/ 173641 h 347281"/>
                  <a:gd name="connsiteX3" fmla="*/ 177737 w 355472"/>
                  <a:gd name="connsiteY3" fmla="*/ 0 h 347281"/>
                  <a:gd name="connsiteX4" fmla="*/ 355473 w 355472"/>
                  <a:gd name="connsiteY4" fmla="*/ 173641 h 34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472" h="347281">
                    <a:moveTo>
                      <a:pt x="355473" y="173641"/>
                    </a:moveTo>
                    <a:cubicBezTo>
                      <a:pt x="355473" y="269540"/>
                      <a:pt x="275898" y="347282"/>
                      <a:pt x="177737" y="347282"/>
                    </a:cubicBezTo>
                    <a:cubicBezTo>
                      <a:pt x="79575" y="347282"/>
                      <a:pt x="0" y="269540"/>
                      <a:pt x="0" y="173641"/>
                    </a:cubicBezTo>
                    <a:cubicBezTo>
                      <a:pt x="0" y="77742"/>
                      <a:pt x="79575" y="0"/>
                      <a:pt x="177737" y="0"/>
                    </a:cubicBezTo>
                    <a:cubicBezTo>
                      <a:pt x="275898" y="0"/>
                      <a:pt x="355473" y="77742"/>
                      <a:pt x="355473" y="17364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0415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1309</Words>
  <Application>Microsoft Office PowerPoint</Application>
  <PresentationFormat>Широкоэкранный</PresentationFormat>
  <Paragraphs>155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 nedobitkova</dc:creator>
  <cp:lastModifiedBy>Станислав Давыдов</cp:lastModifiedBy>
  <cp:revision>12</cp:revision>
  <dcterms:created xsi:type="dcterms:W3CDTF">2025-09-01T10:07:16Z</dcterms:created>
  <dcterms:modified xsi:type="dcterms:W3CDTF">2026-03-11T09:45:16Z</dcterms:modified>
</cp:coreProperties>
</file>