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34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napToGrid="0">
      <p:cViewPr varScale="1">
        <p:scale>
          <a:sx n="61" d="100"/>
          <a:sy n="61" d="100"/>
        </p:scale>
        <p:origin x="108" y="3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922304"/>
      </p:ext>
    </p:extLst>
  </p:cSld>
  <p:clrMapOvr>
    <a:masterClrMapping/>
  </p:clrMapOvr>
  <p:transition spd="slow" advClick="0" advTm="4608"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6/1/2023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8164402"/>
      </p:ext>
    </p:extLst>
  </p:cSld>
  <p:clrMapOvr>
    <a:masterClrMapping/>
  </p:clrMapOvr>
  <p:transition spd="slow" advClick="0" advTm="4608"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6/1/2023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31495193"/>
      </p:ext>
    </p:extLst>
  </p:cSld>
  <p:clrMapOvr>
    <a:masterClrMapping/>
  </p:clrMapOvr>
  <p:transition spd="slow" advClick="0" advTm="4608">
    <p:split orient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6/1/2023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3367235"/>
      </p:ext>
    </p:extLst>
  </p:cSld>
  <p:clrMapOvr>
    <a:masterClrMapping/>
  </p:clrMapOvr>
  <p:transition spd="slow" advClick="0" advTm="4608">
    <p:split orient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6/1/2023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20374335"/>
      </p:ext>
    </p:extLst>
  </p:cSld>
  <p:clrMapOvr>
    <a:masterClrMapping/>
  </p:clrMapOvr>
  <p:transition spd="slow" advClick="0" advTm="4608">
    <p:split orient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6/1/2023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3546754"/>
      </p:ext>
    </p:extLst>
  </p:cSld>
  <p:clrMapOvr>
    <a:masterClrMapping/>
  </p:clrMapOvr>
  <p:transition spd="slow" advClick="0" advTm="4608">
    <p:split orient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2880523"/>
      </p:ext>
    </p:extLst>
  </p:cSld>
  <p:clrMapOvr>
    <a:masterClrMapping/>
  </p:clrMapOvr>
  <p:transition spd="slow" advClick="0" advTm="4608">
    <p:split orient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0549127"/>
      </p:ext>
    </p:extLst>
  </p:cSld>
  <p:clrMapOvr>
    <a:masterClrMapping/>
  </p:clrMapOvr>
  <p:transition spd="slow" advClick="0" advTm="4608"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0413674"/>
      </p:ext>
    </p:extLst>
  </p:cSld>
  <p:clrMapOvr>
    <a:masterClrMapping/>
  </p:clrMapOvr>
  <p:transition spd="slow" advClick="0" advTm="4608"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1422692"/>
      </p:ext>
    </p:extLst>
  </p:cSld>
  <p:clrMapOvr>
    <a:masterClrMapping/>
  </p:clrMapOvr>
  <p:transition spd="slow" advClick="0" advTm="4608"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5603508"/>
      </p:ext>
    </p:extLst>
  </p:cSld>
  <p:clrMapOvr>
    <a:masterClrMapping/>
  </p:clrMapOvr>
  <p:transition spd="slow" advClick="0" advTm="4608"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6/1/2023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9873981"/>
      </p:ext>
    </p:extLst>
  </p:cSld>
  <p:clrMapOvr>
    <a:masterClrMapping/>
  </p:clrMapOvr>
  <p:transition spd="slow" advClick="0" advTm="4608"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6/1/2023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2824154"/>
      </p:ext>
    </p:extLst>
  </p:cSld>
  <p:clrMapOvr>
    <a:masterClrMapping/>
  </p:clrMapOvr>
  <p:transition spd="slow" advClick="0" advTm="4608"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6/1/2023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5937103"/>
      </p:ext>
    </p:extLst>
  </p:cSld>
  <p:clrMapOvr>
    <a:masterClrMapping/>
  </p:clrMapOvr>
  <p:transition spd="slow" advClick="0" advTm="4608"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7355207"/>
      </p:ext>
    </p:extLst>
  </p:cSld>
  <p:clrMapOvr>
    <a:masterClrMapping/>
  </p:clrMapOvr>
  <p:transition spd="slow" advClick="0" advTm="4608"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8141203"/>
      </p:ext>
    </p:extLst>
  </p:cSld>
  <p:clrMapOvr>
    <a:masterClrMapping/>
  </p:clrMapOvr>
  <p:transition spd="slow" advClick="0" advTm="4608"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6/1/2023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3636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  <p:sldLayoutId id="2147483746" r:id="rId12"/>
    <p:sldLayoutId id="2147483747" r:id="rId13"/>
    <p:sldLayoutId id="2147483748" r:id="rId14"/>
    <p:sldLayoutId id="2147483749" r:id="rId15"/>
    <p:sldLayoutId id="2147483750" r:id="rId16"/>
  </p:sldLayoutIdLst>
  <p:transition spd="slow" advClick="0" advTm="4608">
    <p:split orient="vert"/>
  </p:transition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37420" y="1395249"/>
            <a:ext cx="8915399" cy="2262781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</a:rPr>
              <a:t>Номинация «Наставник-это </a:t>
            </a:r>
            <a:r>
              <a:rPr lang="ru-RU" sz="4800" b="1" dirty="0" err="1" smtClean="0">
                <a:solidFill>
                  <a:srgbClr val="002060"/>
                </a:solidFill>
              </a:rPr>
              <a:t>призваие</a:t>
            </a:r>
            <a:r>
              <a:rPr lang="ru-RU" sz="4800" b="1" dirty="0" smtClean="0">
                <a:solidFill>
                  <a:srgbClr val="002060"/>
                </a:solidFill>
              </a:rPr>
              <a:t>»</a:t>
            </a:r>
            <a:br>
              <a:rPr lang="ru-RU" sz="4800" b="1" dirty="0" smtClean="0">
                <a:solidFill>
                  <a:srgbClr val="002060"/>
                </a:solidFill>
              </a:rPr>
            </a:br>
            <a:r>
              <a:rPr lang="ru-RU" sz="4800" b="1" dirty="0" smtClean="0">
                <a:solidFill>
                  <a:srgbClr val="002060"/>
                </a:solidFill>
              </a:rPr>
              <a:t>Воспитатель </a:t>
            </a:r>
            <a:br>
              <a:rPr lang="ru-RU" sz="4800" b="1" dirty="0" smtClean="0">
                <a:solidFill>
                  <a:srgbClr val="002060"/>
                </a:solidFill>
              </a:rPr>
            </a:br>
            <a:r>
              <a:rPr lang="ru-RU" sz="4800" b="1" dirty="0" err="1" smtClean="0">
                <a:solidFill>
                  <a:srgbClr val="002060"/>
                </a:solidFill>
              </a:rPr>
              <a:t>Эдилиева</a:t>
            </a:r>
            <a:r>
              <a:rPr lang="ru-RU" sz="4800" b="1" dirty="0" smtClean="0">
                <a:solidFill>
                  <a:srgbClr val="002060"/>
                </a:solidFill>
              </a:rPr>
              <a:t> Мата </a:t>
            </a:r>
            <a:r>
              <a:rPr lang="ru-RU" sz="4800" b="1" dirty="0" err="1">
                <a:solidFill>
                  <a:srgbClr val="002060"/>
                </a:solidFill>
              </a:rPr>
              <a:t>А</a:t>
            </a:r>
            <a:r>
              <a:rPr lang="ru-RU" sz="4800" b="1" dirty="0" err="1" smtClean="0">
                <a:solidFill>
                  <a:srgbClr val="002060"/>
                </a:solidFill>
              </a:rPr>
              <a:t>птиевна</a:t>
            </a:r>
            <a:endParaRPr lang="ru-RU" sz="4800" b="1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89213" y="4035973"/>
            <a:ext cx="8915399" cy="2711668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МБДОУ «Детский сад №1 «</a:t>
            </a:r>
            <a:r>
              <a:rPr lang="ru-RU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Малх</a:t>
            </a: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с.Бердыкель</a:t>
            </a: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муниципального образования городской округ город 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ргун»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AUD-20190529-WA004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04345" y="5391807"/>
            <a:ext cx="609600" cy="612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733895"/>
      </p:ext>
    </p:extLst>
  </p:cSld>
  <p:clrMapOvr>
    <a:masterClrMapping/>
  </p:clrMapOvr>
  <p:transition spd="slow" advClick="0" advTm="4608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2413" y="1481958"/>
            <a:ext cx="4855781" cy="431975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7738" y="1481958"/>
            <a:ext cx="5533696" cy="4319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1262798"/>
      </p:ext>
    </p:extLst>
  </p:cSld>
  <p:clrMapOvr>
    <a:masterClrMapping/>
  </p:clrMapOvr>
  <p:transition spd="slow" advClick="0" advTm="4608">
    <p:split orient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419" y="1324303"/>
            <a:ext cx="4315498" cy="496613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2523" y="1324302"/>
            <a:ext cx="5722883" cy="4966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796612"/>
      </p:ext>
    </p:extLst>
  </p:cSld>
  <p:clrMapOvr>
    <a:masterClrMapping/>
  </p:clrMapOvr>
  <p:transition spd="slow" advClick="0" advTm="4608">
    <p:split orient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523" y="867103"/>
            <a:ext cx="4871545" cy="523415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9628" y="867102"/>
            <a:ext cx="4934606" cy="5234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758850"/>
      </p:ext>
    </p:extLst>
  </p:cSld>
  <p:clrMapOvr>
    <a:masterClrMapping/>
  </p:clrMapOvr>
  <p:transition spd="slow" advClick="0" advTm="4608">
    <p:split orient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7159" y="1308537"/>
            <a:ext cx="4845269" cy="465082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034" y="1308537"/>
            <a:ext cx="5328745" cy="4650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549088"/>
      </p:ext>
    </p:extLst>
  </p:cSld>
  <p:clrMapOvr>
    <a:masterClrMapping/>
  </p:clrMapOvr>
  <p:transition spd="slow" advClick="0" advTm="4608">
    <p:split orient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5835" y="1229711"/>
            <a:ext cx="4666592" cy="513758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8" t="13932" r="24608" b="1115"/>
          <a:stretch/>
        </p:blipFill>
        <p:spPr>
          <a:xfrm>
            <a:off x="6542689" y="1229711"/>
            <a:ext cx="4887311" cy="5137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241458"/>
      </p:ext>
    </p:extLst>
  </p:cSld>
  <p:clrMapOvr>
    <a:masterClrMapping/>
  </p:clrMapOvr>
  <p:transition spd="slow" advClick="0" advTm="4608">
    <p:split orient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468415" y="1797269"/>
            <a:ext cx="8723586" cy="209339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">
              <a:avLst/>
            </a:prstTxWarp>
            <a:spAutoFit/>
            <a:scene3d>
              <a:camera prst="perspectiveHeroicExtremeRightFacing"/>
              <a:lightRig rig="threePt" dir="t"/>
            </a:scene3d>
            <a:sp3d extrusionH="57150">
              <a:bevelT w="57150" h="38100" prst="artDeco"/>
            </a:sp3d>
          </a:bodyPr>
          <a:lstStyle/>
          <a:p>
            <a:pPr algn="ctr"/>
            <a:r>
              <a:rPr lang="ru-RU" sz="9600" b="0" cap="none" spc="0" dirty="0" smtClean="0">
                <a:ln w="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Спасибо, за внимание!</a:t>
            </a:r>
            <a:endParaRPr lang="ru-RU" sz="9600" b="0" cap="none" spc="0" dirty="0">
              <a:ln w="0">
                <a:solidFill>
                  <a:srgbClr val="FF0000"/>
                </a:solidFill>
              </a:ln>
              <a:solidFill>
                <a:srgbClr val="FF0000"/>
              </a:soli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75354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4608">
        <p:checker/>
      </p:transition>
    </mc:Choice>
    <mc:Fallback xmlns="">
      <p:transition spd="slow" advClick="0" advTm="4608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9062" y="618796"/>
            <a:ext cx="7730359" cy="5797769"/>
          </a:xfrm>
          <a:prstGeom prst="rect">
            <a:avLst/>
          </a:prstGeom>
        </p:spPr>
      </p:pic>
      <p:pic>
        <p:nvPicPr>
          <p:cNvPr id="3" name="AUD-20190529-WA004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5331594"/>
      </p:ext>
    </p:extLst>
  </p:cSld>
  <p:clrMapOvr>
    <a:masterClrMapping/>
  </p:clrMapOvr>
  <p:transition spd="slow" advClick="0" advTm="4608">
    <p:split orient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843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3392" y="1117380"/>
            <a:ext cx="8071945" cy="4540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222351"/>
      </p:ext>
    </p:extLst>
  </p:cSld>
  <p:clrMapOvr>
    <a:masterClrMapping/>
  </p:clrMapOvr>
  <p:transition spd="slow" advClick="0" advTm="4608"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26"/>
          <a:stretch/>
        </p:blipFill>
        <p:spPr>
          <a:xfrm>
            <a:off x="1161394" y="1340068"/>
            <a:ext cx="4261946" cy="487154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6924" y="1340067"/>
            <a:ext cx="4999421" cy="4871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375379"/>
      </p:ext>
    </p:extLst>
  </p:cSld>
  <p:clrMapOvr>
    <a:masterClrMapping/>
  </p:clrMapOvr>
  <p:transition spd="slow" advClick="0" advTm="4608"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585" y="1371600"/>
            <a:ext cx="4540469" cy="452470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1158" y="1371599"/>
            <a:ext cx="4981904" cy="4524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0372724"/>
      </p:ext>
    </p:extLst>
  </p:cSld>
  <p:clrMapOvr>
    <a:masterClrMapping/>
  </p:clrMapOvr>
  <p:transition spd="slow" advClick="0" advTm="4608"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629" y="1387365"/>
            <a:ext cx="4561488" cy="479271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396"/>
          <a:stretch/>
        </p:blipFill>
        <p:spPr>
          <a:xfrm>
            <a:off x="6463861" y="1387365"/>
            <a:ext cx="4808484" cy="4792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080733"/>
      </p:ext>
    </p:extLst>
  </p:cSld>
  <p:clrMapOvr>
    <a:masterClrMapping/>
  </p:clrMapOvr>
  <p:transition spd="slow" advClick="0" advTm="4608">
    <p:split orient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560" y="1340069"/>
            <a:ext cx="4695495" cy="507649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9985" y="1340069"/>
            <a:ext cx="4792718" cy="5076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256669"/>
      </p:ext>
    </p:extLst>
  </p:cSld>
  <p:clrMapOvr>
    <a:masterClrMapping/>
  </p:clrMapOvr>
  <p:transition spd="slow" advClick="0" advTm="4608">
    <p:split orient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97" t="-3600" r="18808" b="21329"/>
          <a:stretch/>
        </p:blipFill>
        <p:spPr>
          <a:xfrm>
            <a:off x="1135118" y="1119353"/>
            <a:ext cx="4225159" cy="461929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723090" y="1173630"/>
            <a:ext cx="4477406" cy="4873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8899"/>
      </p:ext>
    </p:extLst>
  </p:cSld>
  <p:clrMapOvr>
    <a:masterClrMapping/>
  </p:clrMapOvr>
  <p:transition spd="slow" advClick="0" advTm="4608">
    <p:split orient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27" t="20229" b="9656"/>
          <a:stretch/>
        </p:blipFill>
        <p:spPr>
          <a:xfrm>
            <a:off x="1087820" y="1340069"/>
            <a:ext cx="4997670" cy="477695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1518" y="1340069"/>
            <a:ext cx="4934606" cy="4776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584899"/>
      </p:ext>
    </p:extLst>
  </p:cSld>
  <p:clrMapOvr>
    <a:masterClrMapping/>
  </p:clrMapOvr>
  <p:transition spd="slow" advClick="0" advTm="4608">
    <p:split orient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94</TotalTime>
  <Words>27</Words>
  <Application>Microsoft Office PowerPoint</Application>
  <PresentationFormat>Широкоэкранный</PresentationFormat>
  <Paragraphs>3</Paragraphs>
  <Slides>15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Century Gothic</vt:lpstr>
      <vt:lpstr>Times New Roman</vt:lpstr>
      <vt:lpstr>Wingdings 3</vt:lpstr>
      <vt:lpstr>Легкий дым</vt:lpstr>
      <vt:lpstr>Номинация «Наставник-это призваие» Воспитатель  Эдилиева Мата Аптиевна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Номинация «Наставник-это призваие» воспитатель  эДилиева мата аптиевна</dc:title>
  <dc:creator>Пользователь</dc:creator>
  <cp:lastModifiedBy>Пользователь</cp:lastModifiedBy>
  <cp:revision>9</cp:revision>
  <dcterms:created xsi:type="dcterms:W3CDTF">2023-05-30T13:05:40Z</dcterms:created>
  <dcterms:modified xsi:type="dcterms:W3CDTF">2023-06-01T15:21:08Z</dcterms:modified>
</cp:coreProperties>
</file>